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3" r:id="rId3"/>
    <p:sldId id="257" r:id="rId4"/>
    <p:sldId id="268" r:id="rId5"/>
    <p:sldId id="264" r:id="rId6"/>
    <p:sldId id="266" r:id="rId7"/>
    <p:sldId id="265" r:id="rId8"/>
    <p:sldId id="267" r:id="rId9"/>
    <p:sldId id="269" r:id="rId10"/>
    <p:sldId id="270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5">
          <p15:clr>
            <a:srgbClr val="A4A3A4"/>
          </p15:clr>
        </p15:guide>
        <p15:guide id="2" orient="horz" pos="346">
          <p15:clr>
            <a:srgbClr val="A4A3A4"/>
          </p15:clr>
        </p15:guide>
        <p15:guide id="3" pos="3837">
          <p15:clr>
            <a:srgbClr val="A4A3A4"/>
          </p15:clr>
        </p15:guide>
        <p15:guide id="4" pos="438">
          <p15:clr>
            <a:srgbClr val="A4A3A4"/>
          </p15:clr>
        </p15:guide>
        <p15:guide id="5" pos="724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8F83"/>
    <a:srgbClr val="A8BDB6"/>
    <a:srgbClr val="618176"/>
    <a:srgbClr val="83A1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58" y="62"/>
      </p:cViewPr>
      <p:guideLst>
        <p:guide orient="horz" pos="2195"/>
        <p:guide orient="horz" pos="346"/>
        <p:guide pos="3837"/>
        <p:guide pos="438"/>
        <p:guide pos="72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2.jpeg>
</file>

<file path=ppt/media/image3.png>
</file>

<file path=ppt/media/image4.png>
</file>

<file path=ppt/media/image5.jpeg>
</file>

<file path=ppt/media/image6.jp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BD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72B7E-D3EA-499B-B7FC-38FD62AA1011}" type="datetimeFigureOut">
              <a:rPr lang="zh-CN" altLang="en-US" smtClean="0"/>
              <a:t>2023-05-16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160E4-1854-457F-8E6F-2AECFA99DD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eg"/><Relationship Id="rId9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3.wdp"/><Relationship Id="rId7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11.jpeg"/><Relationship Id="rId7" Type="http://schemas.openxmlformats.org/officeDocument/2006/relationships/image" Target="../media/image1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7.wdp"/><Relationship Id="rId5" Type="http://schemas.openxmlformats.org/officeDocument/2006/relationships/image" Target="../media/image12.png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11.wdp"/><Relationship Id="rId5" Type="http://schemas.openxmlformats.org/officeDocument/2006/relationships/image" Target="../media/image16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2626093" y="0"/>
            <a:ext cx="6939814" cy="6858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49153" y="922866"/>
            <a:ext cx="10086474" cy="5039850"/>
          </a:xfrm>
          <a:prstGeom prst="rect">
            <a:avLst/>
          </a:prstGeom>
          <a:blipFill dpi="0" rotWithShape="1">
            <a:blip r:embed="rId4" cstate="print"/>
            <a:srcRect/>
            <a:stretch>
              <a:fillRect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049153" y="4455423"/>
            <a:ext cx="3709114" cy="150729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7705657" y="4519210"/>
            <a:ext cx="3428224" cy="1443506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294727" y="6238392"/>
            <a:ext cx="1583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278913" y="2578492"/>
            <a:ext cx="56364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2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680904" y="3847685"/>
            <a:ext cx="6830191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文本演示添加</a:t>
            </a:r>
            <a:endParaRPr lang="en-US" altLang="zh-CN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PA_文本框 2"/>
          <p:cNvSpPr txBox="1"/>
          <p:nvPr>
            <p:custDataLst>
              <p:tags r:id="rId1"/>
            </p:custDataLst>
          </p:nvPr>
        </p:nvSpPr>
        <p:spPr>
          <a:xfrm>
            <a:off x="2359079" y="2970480"/>
            <a:ext cx="7501083" cy="97872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CDA23D"/>
                    </a:gs>
                    <a:gs pos="55000">
                      <a:srgbClr val="E1B64A"/>
                    </a:gs>
                    <a:gs pos="100000">
                      <a:srgbClr val="F7E880">
                        <a:lumMod val="99000"/>
                      </a:srgbClr>
                    </a:gs>
                  </a:gsLst>
                  <a:lin ang="2700000" scaled="1"/>
                </a:gra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4800" b="0" dirty="0" smtClean="0">
                <a:solidFill>
                  <a:srgbClr val="61817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单 击 添 加 </a:t>
            </a:r>
            <a:r>
              <a:rPr lang="zh-CN" altLang="en-US" sz="48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标 题   </a:t>
            </a:r>
            <a:r>
              <a:rPr lang="en-US" altLang="zh-CN" sz="48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PPT</a:t>
            </a:r>
            <a:endParaRPr lang="zh-CN" altLang="en-US" sz="4800" b="0" dirty="0">
              <a:solidFill>
                <a:schemeClr val="tx1">
                  <a:lumMod val="65000"/>
                  <a:lumOff val="35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pic>
        <p:nvPicPr>
          <p:cNvPr id="1028" name="Picture 4" descr="C:\Users\22856\Desktop\校徽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209" y="1478848"/>
            <a:ext cx="2570821" cy="65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2626093" y="0"/>
            <a:ext cx="6939814" cy="6858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49153" y="922867"/>
            <a:ext cx="10086474" cy="5039850"/>
          </a:xfrm>
          <a:prstGeom prst="rect">
            <a:avLst/>
          </a:prstGeom>
          <a:blipFill dpi="0" rotWithShape="1">
            <a:blip r:embed="rId4" cstate="print"/>
            <a:srcRect/>
            <a:stretch>
              <a:fillRect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049153" y="4455423"/>
            <a:ext cx="3709114" cy="150729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7705657" y="4519210"/>
            <a:ext cx="3428224" cy="1443506"/>
          </a:xfrm>
          <a:prstGeom prst="rect">
            <a:avLst/>
          </a:prstGeom>
        </p:spPr>
      </p:pic>
      <p:grpSp>
        <p:nvGrpSpPr>
          <p:cNvPr id="28" name="组合 27"/>
          <p:cNvGrpSpPr/>
          <p:nvPr/>
        </p:nvGrpSpPr>
        <p:grpSpPr>
          <a:xfrm>
            <a:off x="5526971" y="1264427"/>
            <a:ext cx="1154197" cy="1154197"/>
            <a:chOff x="5462031" y="1223992"/>
            <a:chExt cx="1267938" cy="1267938"/>
          </a:xfrm>
        </p:grpSpPr>
        <p:sp>
          <p:nvSpPr>
            <p:cNvPr id="27" name="椭圆 26"/>
            <p:cNvSpPr/>
            <p:nvPr/>
          </p:nvSpPr>
          <p:spPr>
            <a:xfrm>
              <a:off x="5462031" y="1223992"/>
              <a:ext cx="1267938" cy="1267938"/>
            </a:xfrm>
            <a:prstGeom prst="ellipse">
              <a:avLst/>
            </a:prstGeom>
            <a:solidFill>
              <a:srgbClr val="83A1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students-graduation-hat_21534"/>
            <p:cNvSpPr>
              <a:spLocks noChangeAspect="1"/>
            </p:cNvSpPr>
            <p:nvPr/>
          </p:nvSpPr>
          <p:spPr bwMode="auto">
            <a:xfrm>
              <a:off x="5527559" y="1583210"/>
              <a:ext cx="1147188" cy="531718"/>
            </a:xfrm>
            <a:custGeom>
              <a:avLst/>
              <a:gdLst>
                <a:gd name="T0" fmla="*/ 496 w 989"/>
                <a:gd name="T1" fmla="*/ 397 h 459"/>
                <a:gd name="T2" fmla="*/ 781 w 989"/>
                <a:gd name="T3" fmla="*/ 291 h 459"/>
                <a:gd name="T4" fmla="*/ 781 w 989"/>
                <a:gd name="T5" fmla="*/ 459 h 459"/>
                <a:gd name="T6" fmla="*/ 208 w 989"/>
                <a:gd name="T7" fmla="*/ 459 h 459"/>
                <a:gd name="T8" fmla="*/ 208 w 989"/>
                <a:gd name="T9" fmla="*/ 294 h 459"/>
                <a:gd name="T10" fmla="*/ 496 w 989"/>
                <a:gd name="T11" fmla="*/ 397 h 459"/>
                <a:gd name="T12" fmla="*/ 874 w 989"/>
                <a:gd name="T13" fmla="*/ 347 h 459"/>
                <a:gd name="T14" fmla="*/ 874 w 989"/>
                <a:gd name="T15" fmla="*/ 221 h 459"/>
                <a:gd name="T16" fmla="*/ 989 w 989"/>
                <a:gd name="T17" fmla="*/ 178 h 459"/>
                <a:gd name="T18" fmla="*/ 493 w 989"/>
                <a:gd name="T19" fmla="*/ 0 h 459"/>
                <a:gd name="T20" fmla="*/ 0 w 989"/>
                <a:gd name="T21" fmla="*/ 184 h 459"/>
                <a:gd name="T22" fmla="*/ 496 w 989"/>
                <a:gd name="T23" fmla="*/ 362 h 459"/>
                <a:gd name="T24" fmla="*/ 839 w 989"/>
                <a:gd name="T25" fmla="*/ 234 h 459"/>
                <a:gd name="T26" fmla="*/ 839 w 989"/>
                <a:gd name="T27" fmla="*/ 347 h 459"/>
                <a:gd name="T28" fmla="*/ 819 w 989"/>
                <a:gd name="T29" fmla="*/ 380 h 459"/>
                <a:gd name="T30" fmla="*/ 856 w 989"/>
                <a:gd name="T31" fmla="*/ 417 h 459"/>
                <a:gd name="T32" fmla="*/ 894 w 989"/>
                <a:gd name="T33" fmla="*/ 380 h 459"/>
                <a:gd name="T34" fmla="*/ 874 w 989"/>
                <a:gd name="T35" fmla="*/ 347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89" h="459">
                  <a:moveTo>
                    <a:pt x="496" y="397"/>
                  </a:moveTo>
                  <a:lnTo>
                    <a:pt x="781" y="291"/>
                  </a:lnTo>
                  <a:lnTo>
                    <a:pt x="781" y="459"/>
                  </a:lnTo>
                  <a:lnTo>
                    <a:pt x="208" y="459"/>
                  </a:lnTo>
                  <a:lnTo>
                    <a:pt x="208" y="294"/>
                  </a:lnTo>
                  <a:lnTo>
                    <a:pt x="496" y="397"/>
                  </a:lnTo>
                  <a:close/>
                  <a:moveTo>
                    <a:pt x="874" y="347"/>
                  </a:moveTo>
                  <a:lnTo>
                    <a:pt x="874" y="221"/>
                  </a:lnTo>
                  <a:lnTo>
                    <a:pt x="989" y="178"/>
                  </a:lnTo>
                  <a:lnTo>
                    <a:pt x="493" y="0"/>
                  </a:lnTo>
                  <a:lnTo>
                    <a:pt x="0" y="184"/>
                  </a:lnTo>
                  <a:lnTo>
                    <a:pt x="496" y="362"/>
                  </a:lnTo>
                  <a:lnTo>
                    <a:pt x="839" y="234"/>
                  </a:lnTo>
                  <a:lnTo>
                    <a:pt x="839" y="347"/>
                  </a:lnTo>
                  <a:cubicBezTo>
                    <a:pt x="827" y="353"/>
                    <a:pt x="819" y="365"/>
                    <a:pt x="819" y="380"/>
                  </a:cubicBezTo>
                  <a:cubicBezTo>
                    <a:pt x="819" y="400"/>
                    <a:pt x="836" y="417"/>
                    <a:pt x="856" y="417"/>
                  </a:cubicBezTo>
                  <a:cubicBezTo>
                    <a:pt x="877" y="417"/>
                    <a:pt x="894" y="400"/>
                    <a:pt x="894" y="380"/>
                  </a:cubicBezTo>
                  <a:cubicBezTo>
                    <a:pt x="894" y="365"/>
                    <a:pt x="886" y="353"/>
                    <a:pt x="874" y="3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9" name="PA_文本框 2"/>
          <p:cNvSpPr txBox="1"/>
          <p:nvPr>
            <p:custDataLst>
              <p:tags r:id="rId1"/>
            </p:custDataLst>
          </p:nvPr>
        </p:nvSpPr>
        <p:spPr>
          <a:xfrm>
            <a:off x="4002957" y="2479078"/>
            <a:ext cx="4199338" cy="100559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CDA23D"/>
                    </a:gs>
                    <a:gs pos="55000">
                      <a:srgbClr val="E1B64A"/>
                    </a:gs>
                    <a:gs pos="100000">
                      <a:srgbClr val="F7E880">
                        <a:lumMod val="99000"/>
                      </a:srgbClr>
                    </a:gs>
                  </a:gsLst>
                  <a:lin ang="2700000" scaled="1"/>
                </a:gra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b="0" dirty="0" smtClean="0">
                <a:solidFill>
                  <a:srgbClr val="6B8F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谢谢观看</a:t>
            </a:r>
            <a:endParaRPr lang="zh-CN" altLang="en-US" b="0" dirty="0">
              <a:solidFill>
                <a:srgbClr val="6B8F83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6280" y="-11734"/>
            <a:ext cx="12823824" cy="854921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" y="5781674"/>
            <a:ext cx="12251267" cy="187326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777585"/>
            <a:ext cx="12191999" cy="4004089"/>
          </a:xfrm>
          <a:prstGeom prst="rect">
            <a:avLst/>
          </a:prstGeom>
          <a:blipFill dpi="0" rotWithShape="1">
            <a:blip r:embed="rId4" cstate="print"/>
            <a:srcRect/>
            <a:stretch>
              <a:fillRect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1592628"/>
            <a:ext cx="12192001" cy="187326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728383" y="2734736"/>
            <a:ext cx="262896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noProof="0" dirty="0" smtClean="0">
                <a:solidFill>
                  <a:srgbClr val="6B8F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单击添加标题</a:t>
            </a:r>
            <a:endParaRPr kumimoji="0" lang="zh-CN" altLang="en-US" sz="2600" i="0" u="none" strike="noStrike" kern="1200" cap="none" spc="0" normalizeH="0" baseline="0" noProof="0" dirty="0">
              <a:ln>
                <a:noFill/>
              </a:ln>
              <a:solidFill>
                <a:srgbClr val="6B8F83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98638" y="2785528"/>
            <a:ext cx="580299" cy="553689"/>
          </a:xfrm>
          <a:prstGeom prst="round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32508" y="2857595"/>
            <a:ext cx="517494" cy="38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728383" y="4212082"/>
            <a:ext cx="28172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600" dirty="0">
                <a:solidFill>
                  <a:srgbClr val="6B8F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单击添加</a:t>
            </a:r>
            <a:r>
              <a:rPr lang="zh-CN" altLang="en-US" sz="2600" dirty="0" smtClean="0">
                <a:solidFill>
                  <a:srgbClr val="6B8F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标题</a:t>
            </a:r>
            <a:endParaRPr lang="zh-CN" altLang="en-US" sz="2600" dirty="0">
              <a:solidFill>
                <a:srgbClr val="6B8F83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98638" y="4262874"/>
            <a:ext cx="580299" cy="553689"/>
          </a:xfrm>
          <a:prstGeom prst="round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32508" y="4334940"/>
            <a:ext cx="517494" cy="38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533033" y="2749960"/>
            <a:ext cx="28187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noProof="0" dirty="0" smtClean="0">
                <a:solidFill>
                  <a:srgbClr val="6B8F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单击添加标题</a:t>
            </a:r>
            <a:endParaRPr kumimoji="0" lang="zh-CN" altLang="en-US" sz="2600" i="0" u="none" strike="noStrike" kern="1200" cap="none" spc="0" normalizeH="0" baseline="0" noProof="0" dirty="0">
              <a:ln>
                <a:noFill/>
              </a:ln>
              <a:solidFill>
                <a:srgbClr val="6B8F83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6703287" y="2800752"/>
            <a:ext cx="580299" cy="553689"/>
          </a:xfrm>
          <a:prstGeom prst="round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737158" y="2872817"/>
            <a:ext cx="517494" cy="38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534578" y="4227304"/>
            <a:ext cx="262896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600" dirty="0">
                <a:solidFill>
                  <a:srgbClr val="6B8F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单击添加</a:t>
            </a:r>
            <a:r>
              <a:rPr lang="zh-CN" altLang="en-US" sz="2600" dirty="0" smtClean="0">
                <a:solidFill>
                  <a:srgbClr val="6B8F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标题</a:t>
            </a:r>
            <a:endParaRPr lang="zh-CN" altLang="en-US" sz="2600" dirty="0">
              <a:solidFill>
                <a:srgbClr val="6B8F83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6704833" y="4278097"/>
            <a:ext cx="580299" cy="553689"/>
          </a:xfrm>
          <a:prstGeom prst="round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738703" y="4350163"/>
            <a:ext cx="517494" cy="38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766687" y="1065016"/>
            <a:ext cx="19109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26" name="PA_文本框 2"/>
          <p:cNvSpPr txBox="1"/>
          <p:nvPr>
            <p:custDataLst>
              <p:tags r:id="rId1"/>
            </p:custDataLst>
          </p:nvPr>
        </p:nvSpPr>
        <p:spPr>
          <a:xfrm>
            <a:off x="458520" y="580202"/>
            <a:ext cx="1982964" cy="97872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CDA23D"/>
                    </a:gs>
                    <a:gs pos="55000">
                      <a:srgbClr val="E1B64A"/>
                    </a:gs>
                    <a:gs pos="100000">
                      <a:srgbClr val="F7E880">
                        <a:lumMod val="99000"/>
                      </a:srgbClr>
                    </a:gs>
                  </a:gsLst>
                  <a:lin ang="2700000" scaled="1"/>
                </a:gra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4" grpId="0" animBg="1"/>
      <p:bldP spid="4" grpId="1" animBg="1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  <p:bldP spid="13" grpId="0"/>
      <p:bldP spid="13" grpId="1"/>
      <p:bldP spid="14" grpId="0" animBg="1"/>
      <p:bldP spid="14" grpId="1" animBg="1"/>
      <p:bldP spid="15" grpId="0"/>
      <p:bldP spid="15" grpId="1"/>
      <p:bldP spid="17" grpId="0"/>
      <p:bldP spid="17" grpId="1"/>
      <p:bldP spid="18" grpId="0" animBg="1"/>
      <p:bldP spid="18" grpId="1" animBg="1"/>
      <p:bldP spid="19" grpId="0"/>
      <p:bldP spid="19" grpId="1"/>
      <p:bldP spid="21" grpId="0"/>
      <p:bldP spid="21" grpId="1"/>
      <p:bldP spid="22" grpId="0" animBg="1"/>
      <p:bldP spid="22" grpId="1" animBg="1"/>
      <p:bldP spid="23" grpId="0"/>
      <p:bldP spid="2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2">
              <a:alphaModFix amt="63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95323" y="695323"/>
            <a:ext cx="10801351" cy="5467351"/>
          </a:xfrm>
          <a:prstGeom prst="rect">
            <a:avLst/>
          </a:prstGeom>
          <a:blipFill dpi="0" rotWithShape="1">
            <a:blip r:embed="rId4" cstate="print"/>
            <a:srcRect/>
            <a:stretch>
              <a:fillRect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flipH="1">
            <a:off x="5486399" y="3720245"/>
            <a:ext cx="6010273" cy="2442428"/>
          </a:xfrm>
          <a:prstGeom prst="rect">
            <a:avLst/>
          </a:prstGeom>
        </p:spPr>
      </p:pic>
      <p:sp>
        <p:nvSpPr>
          <p:cNvPr id="9" name="椭圆 8"/>
          <p:cNvSpPr/>
          <p:nvPr/>
        </p:nvSpPr>
        <p:spPr>
          <a:xfrm>
            <a:off x="1551339" y="2124667"/>
            <a:ext cx="577632" cy="577630"/>
          </a:xfrm>
          <a:prstGeom prst="ellipse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添</a:t>
            </a:r>
            <a:endParaRPr lang="zh-CN" altLang="en-US" sz="2800" dirty="0">
              <a:solidFill>
                <a:schemeClr val="bg1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202593" y="2124667"/>
            <a:ext cx="577632" cy="577630"/>
          </a:xfrm>
          <a:prstGeom prst="ellipse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加</a:t>
            </a:r>
          </a:p>
        </p:txBody>
      </p:sp>
      <p:sp>
        <p:nvSpPr>
          <p:cNvPr id="11" name="椭圆 10"/>
          <p:cNvSpPr/>
          <p:nvPr/>
        </p:nvSpPr>
        <p:spPr>
          <a:xfrm>
            <a:off x="2849631" y="2126655"/>
            <a:ext cx="577632" cy="577630"/>
          </a:xfrm>
          <a:prstGeom prst="ellipse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标</a:t>
            </a:r>
            <a:endParaRPr lang="zh-CN" altLang="en-US" sz="2800" dirty="0">
              <a:solidFill>
                <a:schemeClr val="bg1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500885" y="2126655"/>
            <a:ext cx="577632" cy="577630"/>
          </a:xfrm>
          <a:prstGeom prst="ellipse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题</a:t>
            </a:r>
            <a:endParaRPr lang="zh-CN" altLang="en-US" sz="2800" dirty="0">
              <a:solidFill>
                <a:schemeClr val="bg1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92073" y="2897008"/>
            <a:ext cx="696612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，或者通过复制您的文本后，在此框中选择粘贴，并选择只保留文字，建议使用微软雅黑字体。您的内容打在这里，或者通过复制您的文本后，在此框中选择粘贴，并选择只保留文字，建议使用微软雅黑字体。您的内容打在这里，或者通过复制您的文本后，在此框中选择粘贴，并选择只保留文字，建议使用微软雅黑字体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您的内容打在这里，或者通过复制您的文本后，在此框中选择粘贴，并选择只保留文字，建议使用微软雅黑字体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958138" y="912247"/>
            <a:ext cx="20313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rgbClr val="6B8F8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400" dirty="0">
                <a:solidFill>
                  <a:srgbClr val="6B8F8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  <a:p>
            <a:endParaRPr lang="zh-CN" altLang="en-US" sz="2400" dirty="0">
              <a:solidFill>
                <a:srgbClr val="6B8F83"/>
              </a:solidFill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rot="14621040" flipH="1">
            <a:off x="10093524" y="2337758"/>
            <a:ext cx="400038" cy="576677"/>
          </a:xfrm>
          <a:custGeom>
            <a:avLst/>
            <a:gdLst>
              <a:gd name="connsiteX0" fmla="*/ 651934 w 651934"/>
              <a:gd name="connsiteY0" fmla="*/ 0 h 939800"/>
              <a:gd name="connsiteX1" fmla="*/ 0 w 651934"/>
              <a:gd name="connsiteY1" fmla="*/ 0 h 939800"/>
              <a:gd name="connsiteX2" fmla="*/ 0 w 651934"/>
              <a:gd name="connsiteY2" fmla="*/ 728870 h 939800"/>
              <a:gd name="connsiteX3" fmla="*/ 222710 w 651934"/>
              <a:gd name="connsiteY3" fmla="*/ 728870 h 939800"/>
              <a:gd name="connsiteX4" fmla="*/ 222710 w 651934"/>
              <a:gd name="connsiteY4" fmla="*/ 939800 h 939800"/>
              <a:gd name="connsiteX5" fmla="*/ 651934 w 651934"/>
              <a:gd name="connsiteY5" fmla="*/ 939800 h 939800"/>
              <a:gd name="connsiteX6" fmla="*/ 651934 w 651934"/>
              <a:gd name="connsiteY6" fmla="*/ 0 h 93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1934" h="939800">
                <a:moveTo>
                  <a:pt x="651934" y="0"/>
                </a:moveTo>
                <a:lnTo>
                  <a:pt x="0" y="0"/>
                </a:lnTo>
                <a:lnTo>
                  <a:pt x="0" y="728870"/>
                </a:lnTo>
                <a:lnTo>
                  <a:pt x="222710" y="728870"/>
                </a:lnTo>
                <a:lnTo>
                  <a:pt x="222710" y="939800"/>
                </a:lnTo>
                <a:lnTo>
                  <a:pt x="651934" y="939800"/>
                </a:lnTo>
                <a:lnTo>
                  <a:pt x="651934" y="0"/>
                </a:lnTo>
                <a:close/>
              </a:path>
            </a:pathLst>
          </a:custGeom>
        </p:spPr>
      </p:pic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rot="17499836" flipH="1">
            <a:off x="7113661" y="1147790"/>
            <a:ext cx="435122" cy="627252"/>
          </a:xfrm>
          <a:custGeom>
            <a:avLst/>
            <a:gdLst>
              <a:gd name="connsiteX0" fmla="*/ 651934 w 651934"/>
              <a:gd name="connsiteY0" fmla="*/ 0 h 939800"/>
              <a:gd name="connsiteX1" fmla="*/ 0 w 651934"/>
              <a:gd name="connsiteY1" fmla="*/ 0 h 939800"/>
              <a:gd name="connsiteX2" fmla="*/ 0 w 651934"/>
              <a:gd name="connsiteY2" fmla="*/ 728870 h 939800"/>
              <a:gd name="connsiteX3" fmla="*/ 222710 w 651934"/>
              <a:gd name="connsiteY3" fmla="*/ 728870 h 939800"/>
              <a:gd name="connsiteX4" fmla="*/ 222710 w 651934"/>
              <a:gd name="connsiteY4" fmla="*/ 939800 h 939800"/>
              <a:gd name="connsiteX5" fmla="*/ 651934 w 651934"/>
              <a:gd name="connsiteY5" fmla="*/ 939800 h 939800"/>
              <a:gd name="connsiteX6" fmla="*/ 651934 w 651934"/>
              <a:gd name="connsiteY6" fmla="*/ 0 h 93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1934" h="939800">
                <a:moveTo>
                  <a:pt x="651934" y="0"/>
                </a:moveTo>
                <a:lnTo>
                  <a:pt x="0" y="0"/>
                </a:lnTo>
                <a:lnTo>
                  <a:pt x="0" y="728870"/>
                </a:lnTo>
                <a:lnTo>
                  <a:pt x="222710" y="728870"/>
                </a:lnTo>
                <a:lnTo>
                  <a:pt x="222710" y="939800"/>
                </a:lnTo>
                <a:lnTo>
                  <a:pt x="651934" y="939800"/>
                </a:lnTo>
                <a:lnTo>
                  <a:pt x="651934" y="0"/>
                </a:lnTo>
                <a:close/>
              </a:path>
            </a:pathLst>
          </a:custGeom>
        </p:spPr>
      </p:pic>
      <p:sp>
        <p:nvSpPr>
          <p:cNvPr id="16" name="圆角矩形 15"/>
          <p:cNvSpPr/>
          <p:nvPr/>
        </p:nvSpPr>
        <p:spPr>
          <a:xfrm>
            <a:off x="1551339" y="4459323"/>
            <a:ext cx="1338186" cy="351525"/>
          </a:xfrm>
          <a:prstGeom prst="roundRect">
            <a:avLst>
              <a:gd name="adj" fmla="val 50000"/>
            </a:avLst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19AC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732069" y="4466900"/>
            <a:ext cx="1012514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关键词</a:t>
            </a:r>
          </a:p>
        </p:txBody>
      </p:sp>
      <p:sp>
        <p:nvSpPr>
          <p:cNvPr id="18" name="圆角矩形 17"/>
          <p:cNvSpPr/>
          <p:nvPr/>
        </p:nvSpPr>
        <p:spPr>
          <a:xfrm>
            <a:off x="2971333" y="4459323"/>
            <a:ext cx="1338186" cy="351525"/>
          </a:xfrm>
          <a:prstGeom prst="roundRect">
            <a:avLst>
              <a:gd name="adj" fmla="val 50000"/>
            </a:avLst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19AC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152063" y="4466900"/>
            <a:ext cx="1012514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关键词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4391327" y="4459323"/>
            <a:ext cx="1338186" cy="351525"/>
          </a:xfrm>
          <a:prstGeom prst="roundRect">
            <a:avLst>
              <a:gd name="adj" fmla="val 50000"/>
            </a:avLst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19AC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572057" y="4466900"/>
            <a:ext cx="1012514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关键词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/>
      <p:bldP spid="13" grpId="1"/>
      <p:bldP spid="16" grpId="0" animBg="1"/>
      <p:bldP spid="16" grpId="1" animBg="1"/>
      <p:bldP spid="17" grpId="0"/>
      <p:bldP spid="17" grpId="1"/>
      <p:bldP spid="18" grpId="0" animBg="1"/>
      <p:bldP spid="18" grpId="1" animBg="1"/>
      <p:bldP spid="19" grpId="0"/>
      <p:bldP spid="19" grpId="1"/>
      <p:bldP spid="21" grpId="0" animBg="1"/>
      <p:bldP spid="21" grpId="1" animBg="1"/>
      <p:bldP spid="24" grpId="0"/>
      <p:bldP spid="2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6095998" y="0"/>
            <a:ext cx="6096000" cy="6858000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95323" y="695323"/>
            <a:ext cx="10801351" cy="5467351"/>
          </a:xfrm>
          <a:prstGeom prst="rect">
            <a:avLst/>
          </a:prstGeom>
          <a:blipFill dpi="0" rotWithShape="1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95323" y="695323"/>
            <a:ext cx="5389834" cy="5467351"/>
          </a:xfrm>
          <a:prstGeom prst="rect">
            <a:avLst/>
          </a:prstGeom>
          <a:blipFill dpi="0" rotWithShape="1">
            <a:blip r:embed="rId3" cstate="print">
              <a:alphaModFix amt="6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720750" y="1991140"/>
            <a:ext cx="728814" cy="728814"/>
          </a:xfrm>
          <a:prstGeom prst="ellipse">
            <a:avLst/>
          </a:prstGeom>
          <a:solidFill>
            <a:srgbClr val="6B8F8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51"/>
          <p:cNvGrpSpPr/>
          <p:nvPr/>
        </p:nvGrpSpPr>
        <p:grpSpPr>
          <a:xfrm>
            <a:off x="5886841" y="2155531"/>
            <a:ext cx="420662" cy="363814"/>
            <a:chOff x="2084388" y="3051175"/>
            <a:chExt cx="293688" cy="254001"/>
          </a:xfrm>
          <a:solidFill>
            <a:schemeClr val="bg1"/>
          </a:solidFill>
        </p:grpSpPr>
        <p:sp>
          <p:nvSpPr>
            <p:cNvPr id="11" name="Freeform 154"/>
            <p:cNvSpPr/>
            <p:nvPr/>
          </p:nvSpPr>
          <p:spPr bwMode="auto">
            <a:xfrm>
              <a:off x="2084388" y="3106738"/>
              <a:ext cx="36513" cy="198438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65"/>
                </a:cxn>
                <a:cxn ang="0">
                  <a:pos x="14" y="79"/>
                </a:cxn>
                <a:cxn ang="0">
                  <a:pos x="14" y="0"/>
                </a:cxn>
                <a:cxn ang="0">
                  <a:pos x="0" y="14"/>
                </a:cxn>
              </a:cxnLst>
              <a:rect l="0" t="0" r="r" b="b"/>
              <a:pathLst>
                <a:path w="14" h="79">
                  <a:moveTo>
                    <a:pt x="0" y="14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0" y="73"/>
                    <a:pt x="6" y="79"/>
                    <a:pt x="14" y="7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155"/>
            <p:cNvSpPr>
              <a:spLocks noEditPoints="1"/>
            </p:cNvSpPr>
            <p:nvPr/>
          </p:nvSpPr>
          <p:spPr bwMode="auto">
            <a:xfrm>
              <a:off x="2139951" y="3051175"/>
              <a:ext cx="182563" cy="254000"/>
            </a:xfrm>
            <a:custGeom>
              <a:avLst/>
              <a:gdLst/>
              <a:ahLst/>
              <a:cxnLst>
                <a:cxn ang="0">
                  <a:pos x="58" y="7"/>
                </a:cxn>
                <a:cxn ang="0">
                  <a:pos x="50" y="0"/>
                </a:cxn>
                <a:cxn ang="0">
                  <a:pos x="21" y="0"/>
                </a:cxn>
                <a:cxn ang="0">
                  <a:pos x="14" y="7"/>
                </a:cxn>
                <a:cxn ang="0">
                  <a:pos x="14" y="22"/>
                </a:cxn>
                <a:cxn ang="0">
                  <a:pos x="0" y="22"/>
                </a:cxn>
                <a:cxn ang="0">
                  <a:pos x="0" y="101"/>
                </a:cxn>
                <a:cxn ang="0">
                  <a:pos x="72" y="101"/>
                </a:cxn>
                <a:cxn ang="0">
                  <a:pos x="72" y="22"/>
                </a:cxn>
                <a:cxn ang="0">
                  <a:pos x="58" y="22"/>
                </a:cxn>
                <a:cxn ang="0">
                  <a:pos x="58" y="7"/>
                </a:cxn>
                <a:cxn ang="0">
                  <a:pos x="50" y="22"/>
                </a:cxn>
                <a:cxn ang="0">
                  <a:pos x="21" y="22"/>
                </a:cxn>
                <a:cxn ang="0">
                  <a:pos x="21" y="7"/>
                </a:cxn>
                <a:cxn ang="0">
                  <a:pos x="50" y="7"/>
                </a:cxn>
                <a:cxn ang="0">
                  <a:pos x="50" y="22"/>
                </a:cxn>
              </a:cxnLst>
              <a:rect l="0" t="0" r="r" b="b"/>
              <a:pathLst>
                <a:path w="72" h="101">
                  <a:moveTo>
                    <a:pt x="58" y="7"/>
                  </a:moveTo>
                  <a:cubicBezTo>
                    <a:pt x="58" y="3"/>
                    <a:pt x="54" y="0"/>
                    <a:pt x="5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7" y="0"/>
                    <a:pt x="14" y="3"/>
                    <a:pt x="14" y="7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58" y="22"/>
                    <a:pt x="58" y="22"/>
                    <a:pt x="58" y="22"/>
                  </a:cubicBezTo>
                  <a:lnTo>
                    <a:pt x="58" y="7"/>
                  </a:lnTo>
                  <a:close/>
                  <a:moveTo>
                    <a:pt x="50" y="22"/>
                  </a:moveTo>
                  <a:cubicBezTo>
                    <a:pt x="21" y="22"/>
                    <a:pt x="21" y="22"/>
                    <a:pt x="21" y="22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50" y="7"/>
                    <a:pt x="50" y="7"/>
                    <a:pt x="50" y="7"/>
                  </a:cubicBezTo>
                  <a:lnTo>
                    <a:pt x="5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156"/>
            <p:cNvSpPr/>
            <p:nvPr/>
          </p:nvSpPr>
          <p:spPr bwMode="auto">
            <a:xfrm>
              <a:off x="2339976" y="3106738"/>
              <a:ext cx="38100" cy="1984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79"/>
                </a:cxn>
                <a:cxn ang="0">
                  <a:pos x="15" y="65"/>
                </a:cxn>
                <a:cxn ang="0">
                  <a:pos x="15" y="14"/>
                </a:cxn>
                <a:cxn ang="0">
                  <a:pos x="0" y="0"/>
                </a:cxn>
              </a:cxnLst>
              <a:rect l="0" t="0" r="r" b="b"/>
              <a:pathLst>
                <a:path w="15" h="79">
                  <a:moveTo>
                    <a:pt x="0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8" y="79"/>
                    <a:pt x="15" y="73"/>
                    <a:pt x="15" y="6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6"/>
                    <a:pt x="8" y="0"/>
                    <a:pt x="0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1"/>
          <p:cNvSpPr txBox="1">
            <a:spLocks noChangeArrowheads="1"/>
          </p:cNvSpPr>
          <p:nvPr/>
        </p:nvSpPr>
        <p:spPr bwMode="auto">
          <a:xfrm>
            <a:off x="6833740" y="2013957"/>
            <a:ext cx="139586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600" b="1" dirty="0">
                <a:solidFill>
                  <a:srgbClr val="404040"/>
                </a:solidFill>
                <a:latin typeface="微软雅黑" panose="020B0503020204020204" pitchFamily="34" charset="-122"/>
                <a:cs typeface="+mn-ea"/>
                <a:sym typeface="+mn-lt"/>
              </a:rPr>
              <a:t>单击添加标题</a:t>
            </a:r>
          </a:p>
        </p:txBody>
      </p:sp>
      <p:sp>
        <p:nvSpPr>
          <p:cNvPr id="15" name="1"/>
          <p:cNvSpPr txBox="1">
            <a:spLocks noChangeArrowheads="1"/>
          </p:cNvSpPr>
          <p:nvPr/>
        </p:nvSpPr>
        <p:spPr bwMode="auto">
          <a:xfrm>
            <a:off x="6833740" y="2271806"/>
            <a:ext cx="337774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16" name="椭圆 15"/>
          <p:cNvSpPr/>
          <p:nvPr/>
        </p:nvSpPr>
        <p:spPr>
          <a:xfrm>
            <a:off x="5720750" y="3271731"/>
            <a:ext cx="728814" cy="728814"/>
          </a:xfrm>
          <a:prstGeom prst="ellipse">
            <a:avLst/>
          </a:prstGeom>
          <a:solidFill>
            <a:srgbClr val="6B8F8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1"/>
          <p:cNvSpPr txBox="1">
            <a:spLocks noChangeArrowheads="1"/>
          </p:cNvSpPr>
          <p:nvPr/>
        </p:nvSpPr>
        <p:spPr bwMode="auto">
          <a:xfrm>
            <a:off x="6833740" y="3294548"/>
            <a:ext cx="1941144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600" b="1" dirty="0">
                <a:solidFill>
                  <a:srgbClr val="404040"/>
                </a:solidFill>
                <a:latin typeface="微软雅黑" panose="020B0503020204020204" pitchFamily="34" charset="-122"/>
                <a:cs typeface="+mn-ea"/>
                <a:sym typeface="+mn-lt"/>
              </a:rPr>
              <a:t>单击添加标题</a:t>
            </a:r>
          </a:p>
        </p:txBody>
      </p:sp>
      <p:sp>
        <p:nvSpPr>
          <p:cNvPr id="18" name="1"/>
          <p:cNvSpPr txBox="1">
            <a:spLocks noChangeArrowheads="1"/>
          </p:cNvSpPr>
          <p:nvPr/>
        </p:nvSpPr>
        <p:spPr bwMode="auto">
          <a:xfrm>
            <a:off x="6833740" y="3552397"/>
            <a:ext cx="337774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19" name="椭圆 18"/>
          <p:cNvSpPr/>
          <p:nvPr/>
        </p:nvSpPr>
        <p:spPr>
          <a:xfrm>
            <a:off x="5720750" y="4536700"/>
            <a:ext cx="728814" cy="728814"/>
          </a:xfrm>
          <a:prstGeom prst="ellipse">
            <a:avLst/>
          </a:prstGeom>
          <a:solidFill>
            <a:srgbClr val="6B8F8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1"/>
          <p:cNvSpPr txBox="1">
            <a:spLocks noChangeArrowheads="1"/>
          </p:cNvSpPr>
          <p:nvPr/>
        </p:nvSpPr>
        <p:spPr bwMode="auto">
          <a:xfrm>
            <a:off x="6833740" y="4559517"/>
            <a:ext cx="1941144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600" b="1" dirty="0">
                <a:solidFill>
                  <a:srgbClr val="404040"/>
                </a:solidFill>
                <a:latin typeface="微软雅黑" panose="020B0503020204020204" pitchFamily="34" charset="-122"/>
                <a:cs typeface="+mn-ea"/>
                <a:sym typeface="+mn-lt"/>
              </a:rPr>
              <a:t>单击添加标题</a:t>
            </a:r>
          </a:p>
        </p:txBody>
      </p:sp>
      <p:sp>
        <p:nvSpPr>
          <p:cNvPr id="21" name="1"/>
          <p:cNvSpPr txBox="1">
            <a:spLocks noChangeArrowheads="1"/>
          </p:cNvSpPr>
          <p:nvPr/>
        </p:nvSpPr>
        <p:spPr bwMode="auto">
          <a:xfrm>
            <a:off x="6833740" y="4817366"/>
            <a:ext cx="337774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22" name="specialist-user_80886"/>
          <p:cNvSpPr>
            <a:spLocks noChangeAspect="1"/>
          </p:cNvSpPr>
          <p:nvPr/>
        </p:nvSpPr>
        <p:spPr bwMode="auto">
          <a:xfrm>
            <a:off x="5892103" y="3416811"/>
            <a:ext cx="390887" cy="454441"/>
          </a:xfrm>
          <a:custGeom>
            <a:avLst/>
            <a:gdLst>
              <a:gd name="connsiteX0" fmla="*/ 327615 w 521993"/>
              <a:gd name="connsiteY0" fmla="*/ 466652 h 606863"/>
              <a:gd name="connsiteX1" fmla="*/ 327615 w 521993"/>
              <a:gd name="connsiteY1" fmla="*/ 490607 h 606863"/>
              <a:gd name="connsiteX2" fmla="*/ 372201 w 521993"/>
              <a:gd name="connsiteY2" fmla="*/ 504537 h 606863"/>
              <a:gd name="connsiteX3" fmla="*/ 416917 w 521993"/>
              <a:gd name="connsiteY3" fmla="*/ 490607 h 606863"/>
              <a:gd name="connsiteX4" fmla="*/ 416917 w 521993"/>
              <a:gd name="connsiteY4" fmla="*/ 466652 h 606863"/>
              <a:gd name="connsiteX5" fmla="*/ 173129 w 521993"/>
              <a:gd name="connsiteY5" fmla="*/ 327483 h 606863"/>
              <a:gd name="connsiteX6" fmla="*/ 183819 w 521993"/>
              <a:gd name="connsiteY6" fmla="*/ 328394 h 606863"/>
              <a:gd name="connsiteX7" fmla="*/ 235315 w 521993"/>
              <a:gd name="connsiteY7" fmla="*/ 353260 h 606863"/>
              <a:gd name="connsiteX8" fmla="*/ 242355 w 521993"/>
              <a:gd name="connsiteY8" fmla="*/ 359379 h 606863"/>
              <a:gd name="connsiteX9" fmla="*/ 260997 w 521993"/>
              <a:gd name="connsiteY9" fmla="*/ 408459 h 606863"/>
              <a:gd name="connsiteX10" fmla="*/ 279640 w 521993"/>
              <a:gd name="connsiteY10" fmla="*/ 359379 h 606863"/>
              <a:gd name="connsiteX11" fmla="*/ 286680 w 521993"/>
              <a:gd name="connsiteY11" fmla="*/ 353260 h 606863"/>
              <a:gd name="connsiteX12" fmla="*/ 338175 w 521993"/>
              <a:gd name="connsiteY12" fmla="*/ 328394 h 606863"/>
              <a:gd name="connsiteX13" fmla="*/ 348865 w 521993"/>
              <a:gd name="connsiteY13" fmla="*/ 327483 h 606863"/>
              <a:gd name="connsiteX14" fmla="*/ 349387 w 521993"/>
              <a:gd name="connsiteY14" fmla="*/ 327743 h 606863"/>
              <a:gd name="connsiteX15" fmla="*/ 470368 w 521993"/>
              <a:gd name="connsiteY15" fmla="*/ 395440 h 606863"/>
              <a:gd name="connsiteX16" fmla="*/ 521863 w 521993"/>
              <a:gd name="connsiteY16" fmla="*/ 517816 h 606863"/>
              <a:gd name="connsiteX17" fmla="*/ 521472 w 521993"/>
              <a:gd name="connsiteY17" fmla="*/ 522633 h 606863"/>
              <a:gd name="connsiteX18" fmla="*/ 260997 w 521993"/>
              <a:gd name="connsiteY18" fmla="*/ 606863 h 606863"/>
              <a:gd name="connsiteX19" fmla="*/ 522 w 521993"/>
              <a:gd name="connsiteY19" fmla="*/ 522633 h 606863"/>
              <a:gd name="connsiteX20" fmla="*/ 131 w 521993"/>
              <a:gd name="connsiteY20" fmla="*/ 517816 h 606863"/>
              <a:gd name="connsiteX21" fmla="*/ 51757 w 521993"/>
              <a:gd name="connsiteY21" fmla="*/ 395440 h 606863"/>
              <a:gd name="connsiteX22" fmla="*/ 173129 w 521993"/>
              <a:gd name="connsiteY22" fmla="*/ 327483 h 606863"/>
              <a:gd name="connsiteX23" fmla="*/ 218629 w 521993"/>
              <a:gd name="connsiteY23" fmla="*/ 102451 h 606863"/>
              <a:gd name="connsiteX24" fmla="*/ 141455 w 521993"/>
              <a:gd name="connsiteY24" fmla="*/ 142547 h 606863"/>
              <a:gd name="connsiteX25" fmla="*/ 140933 w 521993"/>
              <a:gd name="connsiteY25" fmla="*/ 171186 h 606863"/>
              <a:gd name="connsiteX26" fmla="*/ 188907 w 521993"/>
              <a:gd name="connsiteY26" fmla="*/ 287046 h 606863"/>
              <a:gd name="connsiteX27" fmla="*/ 260997 w 521993"/>
              <a:gd name="connsiteY27" fmla="*/ 321805 h 606863"/>
              <a:gd name="connsiteX28" fmla="*/ 333088 w 521993"/>
              <a:gd name="connsiteY28" fmla="*/ 287046 h 606863"/>
              <a:gd name="connsiteX29" fmla="*/ 381061 w 521993"/>
              <a:gd name="connsiteY29" fmla="*/ 171186 h 606863"/>
              <a:gd name="connsiteX30" fmla="*/ 380409 w 521993"/>
              <a:gd name="connsiteY30" fmla="*/ 139032 h 606863"/>
              <a:gd name="connsiteX31" fmla="*/ 218629 w 521993"/>
              <a:gd name="connsiteY31" fmla="*/ 102451 h 606863"/>
              <a:gd name="connsiteX32" fmla="*/ 260997 w 521993"/>
              <a:gd name="connsiteY32" fmla="*/ 0 h 606863"/>
              <a:gd name="connsiteX33" fmla="*/ 401528 w 521993"/>
              <a:gd name="connsiteY33" fmla="*/ 171186 h 606863"/>
              <a:gd name="connsiteX34" fmla="*/ 260997 w 521993"/>
              <a:gd name="connsiteY34" fmla="*/ 342243 h 606863"/>
              <a:gd name="connsiteX35" fmla="*/ 120466 w 521993"/>
              <a:gd name="connsiteY35" fmla="*/ 171186 h 606863"/>
              <a:gd name="connsiteX36" fmla="*/ 260997 w 521993"/>
              <a:gd name="connsiteY36" fmla="*/ 0 h 606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1993" h="606863">
                <a:moveTo>
                  <a:pt x="327615" y="466652"/>
                </a:moveTo>
                <a:lnTo>
                  <a:pt x="327615" y="490607"/>
                </a:lnTo>
                <a:lnTo>
                  <a:pt x="372201" y="504537"/>
                </a:lnTo>
                <a:lnTo>
                  <a:pt x="416917" y="490607"/>
                </a:lnTo>
                <a:lnTo>
                  <a:pt x="416917" y="466652"/>
                </a:lnTo>
                <a:close/>
                <a:moveTo>
                  <a:pt x="173129" y="327483"/>
                </a:moveTo>
                <a:cubicBezTo>
                  <a:pt x="176649" y="325660"/>
                  <a:pt x="180821" y="326051"/>
                  <a:pt x="183819" y="328394"/>
                </a:cubicBezTo>
                <a:cubicBezTo>
                  <a:pt x="199724" y="340762"/>
                  <a:pt x="216933" y="349224"/>
                  <a:pt x="235315" y="353260"/>
                </a:cubicBezTo>
                <a:cubicBezTo>
                  <a:pt x="238574" y="353911"/>
                  <a:pt x="241181" y="356254"/>
                  <a:pt x="242355" y="359379"/>
                </a:cubicBezTo>
                <a:lnTo>
                  <a:pt x="260997" y="408459"/>
                </a:lnTo>
                <a:lnTo>
                  <a:pt x="279640" y="359379"/>
                </a:lnTo>
                <a:cubicBezTo>
                  <a:pt x="280813" y="356254"/>
                  <a:pt x="283551" y="353911"/>
                  <a:pt x="286680" y="353260"/>
                </a:cubicBezTo>
                <a:cubicBezTo>
                  <a:pt x="305062" y="349224"/>
                  <a:pt x="322401" y="340762"/>
                  <a:pt x="338175" y="328394"/>
                </a:cubicBezTo>
                <a:cubicBezTo>
                  <a:pt x="341174" y="326051"/>
                  <a:pt x="345476" y="325660"/>
                  <a:pt x="348865" y="327483"/>
                </a:cubicBezTo>
                <a:lnTo>
                  <a:pt x="349387" y="327743"/>
                </a:lnTo>
                <a:cubicBezTo>
                  <a:pt x="379502" y="343886"/>
                  <a:pt x="450161" y="381510"/>
                  <a:pt x="470368" y="395440"/>
                </a:cubicBezTo>
                <a:cubicBezTo>
                  <a:pt x="499962" y="415880"/>
                  <a:pt x="514693" y="473162"/>
                  <a:pt x="521863" y="517816"/>
                </a:cubicBezTo>
                <a:cubicBezTo>
                  <a:pt x="522124" y="519378"/>
                  <a:pt x="521994" y="521070"/>
                  <a:pt x="521472" y="522633"/>
                </a:cubicBezTo>
                <a:cubicBezTo>
                  <a:pt x="520299" y="526017"/>
                  <a:pt x="489011" y="606863"/>
                  <a:pt x="260997" y="606863"/>
                </a:cubicBezTo>
                <a:cubicBezTo>
                  <a:pt x="33114" y="606863"/>
                  <a:pt x="1826" y="526017"/>
                  <a:pt x="522" y="522633"/>
                </a:cubicBezTo>
                <a:cubicBezTo>
                  <a:pt x="1" y="521070"/>
                  <a:pt x="-130" y="519378"/>
                  <a:pt x="131" y="517816"/>
                </a:cubicBezTo>
                <a:cubicBezTo>
                  <a:pt x="2738" y="501412"/>
                  <a:pt x="17731" y="418353"/>
                  <a:pt x="51757" y="395440"/>
                </a:cubicBezTo>
                <a:cubicBezTo>
                  <a:pt x="71964" y="381771"/>
                  <a:pt x="143405" y="343366"/>
                  <a:pt x="173129" y="327483"/>
                </a:cubicBezTo>
                <a:close/>
                <a:moveTo>
                  <a:pt x="218629" y="102451"/>
                </a:moveTo>
                <a:cubicBezTo>
                  <a:pt x="172742" y="101540"/>
                  <a:pt x="151362" y="123540"/>
                  <a:pt x="141455" y="142547"/>
                </a:cubicBezTo>
                <a:cubicBezTo>
                  <a:pt x="141064" y="152050"/>
                  <a:pt x="140933" y="161553"/>
                  <a:pt x="140933" y="171186"/>
                </a:cubicBezTo>
                <a:cubicBezTo>
                  <a:pt x="140933" y="230158"/>
                  <a:pt x="167006" y="266738"/>
                  <a:pt x="188907" y="287046"/>
                </a:cubicBezTo>
                <a:cubicBezTo>
                  <a:pt x="216544" y="312562"/>
                  <a:pt x="247179" y="321805"/>
                  <a:pt x="260997" y="321805"/>
                </a:cubicBezTo>
                <a:cubicBezTo>
                  <a:pt x="274816" y="321805"/>
                  <a:pt x="305451" y="312562"/>
                  <a:pt x="333088" y="287046"/>
                </a:cubicBezTo>
                <a:cubicBezTo>
                  <a:pt x="354989" y="266738"/>
                  <a:pt x="381061" y="230158"/>
                  <a:pt x="381061" y="171186"/>
                </a:cubicBezTo>
                <a:cubicBezTo>
                  <a:pt x="381061" y="160381"/>
                  <a:pt x="380931" y="149576"/>
                  <a:pt x="380409" y="139032"/>
                </a:cubicBezTo>
                <a:cubicBezTo>
                  <a:pt x="246006" y="168713"/>
                  <a:pt x="218629" y="102451"/>
                  <a:pt x="218629" y="102451"/>
                </a:cubicBezTo>
                <a:close/>
                <a:moveTo>
                  <a:pt x="260997" y="0"/>
                </a:moveTo>
                <a:cubicBezTo>
                  <a:pt x="388753" y="0"/>
                  <a:pt x="401528" y="76676"/>
                  <a:pt x="401528" y="171186"/>
                </a:cubicBezTo>
                <a:cubicBezTo>
                  <a:pt x="401528" y="291863"/>
                  <a:pt x="302974" y="342243"/>
                  <a:pt x="260997" y="342243"/>
                </a:cubicBezTo>
                <a:cubicBezTo>
                  <a:pt x="219020" y="342243"/>
                  <a:pt x="120466" y="291863"/>
                  <a:pt x="120466" y="171186"/>
                </a:cubicBezTo>
                <a:cubicBezTo>
                  <a:pt x="120466" y="76676"/>
                  <a:pt x="133242" y="0"/>
                  <a:pt x="26099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3" name="heart-shape-rounded-edges-variant-with-white-details_31414"/>
          <p:cNvSpPr>
            <a:spLocks noChangeAspect="1"/>
          </p:cNvSpPr>
          <p:nvPr/>
        </p:nvSpPr>
        <p:spPr bwMode="auto">
          <a:xfrm>
            <a:off x="5859919" y="4732722"/>
            <a:ext cx="454441" cy="376164"/>
          </a:xfrm>
          <a:custGeom>
            <a:avLst/>
            <a:gdLst>
              <a:gd name="T0" fmla="*/ 1914 w 2241"/>
              <a:gd name="T1" fmla="*/ 76 h 1858"/>
              <a:gd name="T2" fmla="*/ 1608 w 2241"/>
              <a:gd name="T3" fmla="*/ 0 h 1858"/>
              <a:gd name="T4" fmla="*/ 1121 w 2241"/>
              <a:gd name="T5" fmla="*/ 220 h 1858"/>
              <a:gd name="T6" fmla="*/ 633 w 2241"/>
              <a:gd name="T7" fmla="*/ 0 h 1858"/>
              <a:gd name="T8" fmla="*/ 327 w 2241"/>
              <a:gd name="T9" fmla="*/ 76 h 1858"/>
              <a:gd name="T10" fmla="*/ 0 w 2241"/>
              <a:gd name="T11" fmla="*/ 608 h 1858"/>
              <a:gd name="T12" fmla="*/ 31 w 2241"/>
              <a:gd name="T13" fmla="*/ 796 h 1858"/>
              <a:gd name="T14" fmla="*/ 1121 w 2241"/>
              <a:gd name="T15" fmla="*/ 1858 h 1858"/>
              <a:gd name="T16" fmla="*/ 2210 w 2241"/>
              <a:gd name="T17" fmla="*/ 796 h 1858"/>
              <a:gd name="T18" fmla="*/ 2241 w 2241"/>
              <a:gd name="T19" fmla="*/ 608 h 1858"/>
              <a:gd name="T20" fmla="*/ 1914 w 2241"/>
              <a:gd name="T21" fmla="*/ 76 h 1858"/>
              <a:gd name="T22" fmla="*/ 2037 w 2241"/>
              <a:gd name="T23" fmla="*/ 743 h 1858"/>
              <a:gd name="T24" fmla="*/ 1997 w 2241"/>
              <a:gd name="T25" fmla="*/ 771 h 1858"/>
              <a:gd name="T26" fmla="*/ 1983 w 2241"/>
              <a:gd name="T27" fmla="*/ 770 h 1858"/>
              <a:gd name="T28" fmla="*/ 1957 w 2241"/>
              <a:gd name="T29" fmla="*/ 715 h 1858"/>
              <a:gd name="T30" fmla="*/ 1975 w 2241"/>
              <a:gd name="T31" fmla="*/ 608 h 1858"/>
              <a:gd name="T32" fmla="*/ 1786 w 2241"/>
              <a:gd name="T33" fmla="*/ 302 h 1858"/>
              <a:gd name="T34" fmla="*/ 1608 w 2241"/>
              <a:gd name="T35" fmla="*/ 257 h 1858"/>
              <a:gd name="T36" fmla="*/ 1566 w 2241"/>
              <a:gd name="T37" fmla="*/ 215 h 1858"/>
              <a:gd name="T38" fmla="*/ 1608 w 2241"/>
              <a:gd name="T39" fmla="*/ 172 h 1858"/>
              <a:gd name="T40" fmla="*/ 1826 w 2241"/>
              <a:gd name="T41" fmla="*/ 227 h 1858"/>
              <a:gd name="T42" fmla="*/ 2060 w 2241"/>
              <a:gd name="T43" fmla="*/ 608 h 1858"/>
              <a:gd name="T44" fmla="*/ 2037 w 2241"/>
              <a:gd name="T45" fmla="*/ 743 h 18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241" h="1858">
                <a:moveTo>
                  <a:pt x="1914" y="76"/>
                </a:moveTo>
                <a:cubicBezTo>
                  <a:pt x="1823" y="27"/>
                  <a:pt x="1719" y="0"/>
                  <a:pt x="1608" y="0"/>
                </a:cubicBezTo>
                <a:cubicBezTo>
                  <a:pt x="1413" y="0"/>
                  <a:pt x="1237" y="86"/>
                  <a:pt x="1121" y="220"/>
                </a:cubicBezTo>
                <a:cubicBezTo>
                  <a:pt x="1004" y="86"/>
                  <a:pt x="829" y="0"/>
                  <a:pt x="633" y="0"/>
                </a:cubicBezTo>
                <a:cubicBezTo>
                  <a:pt x="522" y="0"/>
                  <a:pt x="418" y="27"/>
                  <a:pt x="327" y="76"/>
                </a:cubicBezTo>
                <a:cubicBezTo>
                  <a:pt x="132" y="179"/>
                  <a:pt x="0" y="378"/>
                  <a:pt x="0" y="608"/>
                </a:cubicBezTo>
                <a:cubicBezTo>
                  <a:pt x="0" y="674"/>
                  <a:pt x="11" y="737"/>
                  <a:pt x="31" y="796"/>
                </a:cubicBezTo>
                <a:cubicBezTo>
                  <a:pt x="140" y="1266"/>
                  <a:pt x="833" y="1858"/>
                  <a:pt x="1121" y="1858"/>
                </a:cubicBezTo>
                <a:cubicBezTo>
                  <a:pt x="1401" y="1858"/>
                  <a:pt x="2101" y="1266"/>
                  <a:pt x="2210" y="796"/>
                </a:cubicBezTo>
                <a:cubicBezTo>
                  <a:pt x="2230" y="737"/>
                  <a:pt x="2241" y="674"/>
                  <a:pt x="2241" y="608"/>
                </a:cubicBezTo>
                <a:cubicBezTo>
                  <a:pt x="2241" y="378"/>
                  <a:pt x="2109" y="179"/>
                  <a:pt x="1914" y="76"/>
                </a:cubicBezTo>
                <a:close/>
                <a:moveTo>
                  <a:pt x="2037" y="743"/>
                </a:moveTo>
                <a:cubicBezTo>
                  <a:pt x="2031" y="760"/>
                  <a:pt x="2015" y="771"/>
                  <a:pt x="1997" y="771"/>
                </a:cubicBezTo>
                <a:cubicBezTo>
                  <a:pt x="1992" y="771"/>
                  <a:pt x="1988" y="771"/>
                  <a:pt x="1983" y="770"/>
                </a:cubicBezTo>
                <a:cubicBezTo>
                  <a:pt x="1961" y="762"/>
                  <a:pt x="1949" y="738"/>
                  <a:pt x="1957" y="715"/>
                </a:cubicBezTo>
                <a:cubicBezTo>
                  <a:pt x="1969" y="679"/>
                  <a:pt x="1975" y="644"/>
                  <a:pt x="1975" y="608"/>
                </a:cubicBezTo>
                <a:cubicBezTo>
                  <a:pt x="1975" y="481"/>
                  <a:pt x="1902" y="363"/>
                  <a:pt x="1786" y="302"/>
                </a:cubicBezTo>
                <a:cubicBezTo>
                  <a:pt x="1731" y="272"/>
                  <a:pt x="1671" y="257"/>
                  <a:pt x="1608" y="257"/>
                </a:cubicBezTo>
                <a:cubicBezTo>
                  <a:pt x="1584" y="257"/>
                  <a:pt x="1566" y="239"/>
                  <a:pt x="1566" y="215"/>
                </a:cubicBezTo>
                <a:cubicBezTo>
                  <a:pt x="1566" y="191"/>
                  <a:pt x="1584" y="172"/>
                  <a:pt x="1608" y="172"/>
                </a:cubicBezTo>
                <a:cubicBezTo>
                  <a:pt x="1685" y="172"/>
                  <a:pt x="1758" y="191"/>
                  <a:pt x="1826" y="227"/>
                </a:cubicBezTo>
                <a:cubicBezTo>
                  <a:pt x="1970" y="303"/>
                  <a:pt x="2060" y="449"/>
                  <a:pt x="2060" y="608"/>
                </a:cubicBezTo>
                <a:cubicBezTo>
                  <a:pt x="2060" y="653"/>
                  <a:pt x="2053" y="699"/>
                  <a:pt x="2037" y="7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5" name="矩形 4"/>
          <p:cNvSpPr/>
          <p:nvPr/>
        </p:nvSpPr>
        <p:spPr>
          <a:xfrm>
            <a:off x="695323" y="695323"/>
            <a:ext cx="2242686" cy="605757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</a:p>
        </p:txBody>
      </p:sp>
      <p:sp>
        <p:nvSpPr>
          <p:cNvPr id="26" name="圆角矩形 25"/>
          <p:cNvSpPr/>
          <p:nvPr/>
        </p:nvSpPr>
        <p:spPr>
          <a:xfrm>
            <a:off x="1594415" y="1716202"/>
            <a:ext cx="3431011" cy="3649134"/>
          </a:xfrm>
          <a:prstGeom prst="roundRect">
            <a:avLst>
              <a:gd name="adj" fmla="val 7043"/>
            </a:avLst>
          </a:prstGeom>
          <a:solidFill>
            <a:srgbClr val="6B8F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932390" y="2469124"/>
            <a:ext cx="2606053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单击</a:t>
            </a:r>
            <a:r>
              <a:rPr lang="zh-CN" altLang="en-US" sz="28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添加标题</a:t>
            </a:r>
          </a:p>
          <a:p>
            <a:endParaRPr lang="zh-CN" altLang="en-US" sz="2800" dirty="0">
              <a:solidFill>
                <a:schemeClr val="bg1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28" name="1"/>
          <p:cNvSpPr txBox="1">
            <a:spLocks noChangeArrowheads="1"/>
          </p:cNvSpPr>
          <p:nvPr/>
        </p:nvSpPr>
        <p:spPr bwMode="auto">
          <a:xfrm>
            <a:off x="2029667" y="3029211"/>
            <a:ext cx="2693684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您的内容打在这里，或者通过复制您的文本后，在此框中选择粘贴，并选择只保留文字。您的内容打在这里，或者通过复制您的文本后，在此框中选择粘贴，并选择只保留文字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cs typeface="+mn-ea"/>
                <a:sym typeface="+mn-lt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046601" y="4622800"/>
            <a:ext cx="3918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5" grpId="0"/>
      <p:bldP spid="15" grpId="1"/>
      <p:bldP spid="17" grpId="0"/>
      <p:bldP spid="17" grpId="1"/>
      <p:bldP spid="18" grpId="0"/>
      <p:bldP spid="18" grpId="1"/>
      <p:bldP spid="20" grpId="0"/>
      <p:bldP spid="20" grpId="1"/>
      <p:bldP spid="21" grpId="0"/>
      <p:bldP spid="2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6095998" y="0"/>
            <a:ext cx="6096000" cy="6858000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95323" y="695323"/>
            <a:ext cx="10801351" cy="5467351"/>
          </a:xfrm>
          <a:prstGeom prst="rect">
            <a:avLst/>
          </a:prstGeom>
          <a:blipFill dpi="0" rotWithShape="1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95323" y="695323"/>
            <a:ext cx="2242686" cy="605757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</a:p>
        </p:txBody>
      </p:sp>
      <p:sp>
        <p:nvSpPr>
          <p:cNvPr id="8" name="Freeform 24"/>
          <p:cNvSpPr/>
          <p:nvPr/>
        </p:nvSpPr>
        <p:spPr bwMode="auto">
          <a:xfrm rot="5400000">
            <a:off x="1922861" y="1727077"/>
            <a:ext cx="1504902" cy="2041510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rgbClr val="A8BDB6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Freeform 24"/>
          <p:cNvSpPr/>
          <p:nvPr/>
        </p:nvSpPr>
        <p:spPr bwMode="auto">
          <a:xfrm rot="5400000">
            <a:off x="4358143" y="1727077"/>
            <a:ext cx="1504902" cy="2041510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rgbClr val="6B8F83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Freeform 24"/>
          <p:cNvSpPr/>
          <p:nvPr/>
        </p:nvSpPr>
        <p:spPr bwMode="auto">
          <a:xfrm rot="5400000">
            <a:off x="6779168" y="1727077"/>
            <a:ext cx="1504902" cy="2041510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rgbClr val="A8BDB6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Freeform 24"/>
          <p:cNvSpPr/>
          <p:nvPr/>
        </p:nvSpPr>
        <p:spPr bwMode="auto">
          <a:xfrm rot="5400000">
            <a:off x="9179099" y="1727077"/>
            <a:ext cx="1504902" cy="2041510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rgbClr val="6B8F83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1"/>
          <p:cNvSpPr txBox="1">
            <a:spLocks noChangeArrowheads="1"/>
          </p:cNvSpPr>
          <p:nvPr/>
        </p:nvSpPr>
        <p:spPr bwMode="auto">
          <a:xfrm>
            <a:off x="1563356" y="3943120"/>
            <a:ext cx="1729744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</a:p>
        </p:txBody>
      </p:sp>
      <p:sp>
        <p:nvSpPr>
          <p:cNvPr id="15" name="1"/>
          <p:cNvSpPr txBox="1">
            <a:spLocks noChangeArrowheads="1"/>
          </p:cNvSpPr>
          <p:nvPr/>
        </p:nvSpPr>
        <p:spPr bwMode="auto">
          <a:xfrm>
            <a:off x="3991520" y="3934502"/>
            <a:ext cx="1729744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</a:p>
        </p:txBody>
      </p:sp>
      <p:sp>
        <p:nvSpPr>
          <p:cNvPr id="17" name="1"/>
          <p:cNvSpPr txBox="1">
            <a:spLocks noChangeArrowheads="1"/>
          </p:cNvSpPr>
          <p:nvPr/>
        </p:nvSpPr>
        <p:spPr bwMode="auto">
          <a:xfrm>
            <a:off x="6404140" y="3934502"/>
            <a:ext cx="1729744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</a:p>
        </p:txBody>
      </p:sp>
      <p:sp>
        <p:nvSpPr>
          <p:cNvPr id="19" name="1"/>
          <p:cNvSpPr txBox="1">
            <a:spLocks noChangeArrowheads="1"/>
          </p:cNvSpPr>
          <p:nvPr/>
        </p:nvSpPr>
        <p:spPr bwMode="auto">
          <a:xfrm>
            <a:off x="8837576" y="3925883"/>
            <a:ext cx="1729744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</a:p>
        </p:txBody>
      </p:sp>
      <p:sp>
        <p:nvSpPr>
          <p:cNvPr id="21" name="search-book_68017"/>
          <p:cNvSpPr>
            <a:spLocks noChangeAspect="1"/>
          </p:cNvSpPr>
          <p:nvPr/>
        </p:nvSpPr>
        <p:spPr bwMode="auto">
          <a:xfrm>
            <a:off x="2163195" y="2249914"/>
            <a:ext cx="529206" cy="428871"/>
          </a:xfrm>
          <a:custGeom>
            <a:avLst/>
            <a:gdLst>
              <a:gd name="connsiteX0" fmla="*/ 318968 w 605874"/>
              <a:gd name="connsiteY0" fmla="*/ 175471 h 491003"/>
              <a:gd name="connsiteX1" fmla="*/ 253970 w 605874"/>
              <a:gd name="connsiteY1" fmla="*/ 202307 h 491003"/>
              <a:gd name="connsiteX2" fmla="*/ 253970 w 605874"/>
              <a:gd name="connsiteY2" fmla="*/ 332086 h 491003"/>
              <a:gd name="connsiteX3" fmla="*/ 383965 w 605874"/>
              <a:gd name="connsiteY3" fmla="*/ 332086 h 491003"/>
              <a:gd name="connsiteX4" fmla="*/ 383965 w 605874"/>
              <a:gd name="connsiteY4" fmla="*/ 202307 h 491003"/>
              <a:gd name="connsiteX5" fmla="*/ 318968 w 605874"/>
              <a:gd name="connsiteY5" fmla="*/ 175471 h 491003"/>
              <a:gd name="connsiteX6" fmla="*/ 319026 w 605874"/>
              <a:gd name="connsiteY6" fmla="*/ 139402 h 491003"/>
              <a:gd name="connsiteX7" fmla="*/ 409549 w 605874"/>
              <a:gd name="connsiteY7" fmla="*/ 176765 h 491003"/>
              <a:gd name="connsiteX8" fmla="*/ 430178 w 605874"/>
              <a:gd name="connsiteY8" fmla="*/ 330361 h 491003"/>
              <a:gd name="connsiteX9" fmla="*/ 533320 w 605874"/>
              <a:gd name="connsiteY9" fmla="*/ 433218 h 491003"/>
              <a:gd name="connsiteX10" fmla="*/ 533320 w 605874"/>
              <a:gd name="connsiteY10" fmla="*/ 481080 h 491003"/>
              <a:gd name="connsiteX11" fmla="*/ 485379 w 605874"/>
              <a:gd name="connsiteY11" fmla="*/ 481080 h 491003"/>
              <a:gd name="connsiteX12" fmla="*/ 382352 w 605874"/>
              <a:gd name="connsiteY12" fmla="*/ 378223 h 491003"/>
              <a:gd name="connsiteX13" fmla="*/ 228502 w 605874"/>
              <a:gd name="connsiteY13" fmla="*/ 357513 h 491003"/>
              <a:gd name="connsiteX14" fmla="*/ 228502 w 605874"/>
              <a:gd name="connsiteY14" fmla="*/ 176765 h 491003"/>
              <a:gd name="connsiteX15" fmla="*/ 319026 w 605874"/>
              <a:gd name="connsiteY15" fmla="*/ 139402 h 491003"/>
              <a:gd name="connsiteX16" fmla="*/ 185980 w 605874"/>
              <a:gd name="connsiteY16" fmla="*/ 0 h 491003"/>
              <a:gd name="connsiteX17" fmla="*/ 302937 w 605874"/>
              <a:gd name="connsiteY17" fmla="*/ 15763 h 491003"/>
              <a:gd name="connsiteX18" fmla="*/ 419779 w 605874"/>
              <a:gd name="connsiteY18" fmla="*/ 0 h 491003"/>
              <a:gd name="connsiteX19" fmla="*/ 546301 w 605874"/>
              <a:gd name="connsiteY19" fmla="*/ 18409 h 491003"/>
              <a:gd name="connsiteX20" fmla="*/ 568655 w 605874"/>
              <a:gd name="connsiteY20" fmla="*/ 43607 h 491003"/>
              <a:gd name="connsiteX21" fmla="*/ 573495 w 605874"/>
              <a:gd name="connsiteY21" fmla="*/ 43607 h 491003"/>
              <a:gd name="connsiteX22" fmla="*/ 605874 w 605874"/>
              <a:gd name="connsiteY22" fmla="*/ 73522 h 491003"/>
              <a:gd name="connsiteX23" fmla="*/ 605874 w 605874"/>
              <a:gd name="connsiteY23" fmla="*/ 397641 h 491003"/>
              <a:gd name="connsiteX24" fmla="*/ 573495 w 605874"/>
              <a:gd name="connsiteY24" fmla="*/ 427556 h 491003"/>
              <a:gd name="connsiteX25" fmla="*/ 545840 w 605874"/>
              <a:gd name="connsiteY25" fmla="*/ 427556 h 491003"/>
              <a:gd name="connsiteX26" fmla="*/ 539272 w 605874"/>
              <a:gd name="connsiteY26" fmla="*/ 419502 h 491003"/>
              <a:gd name="connsiteX27" fmla="*/ 479007 w 605874"/>
              <a:gd name="connsiteY27" fmla="*/ 359442 h 491003"/>
              <a:gd name="connsiteX28" fmla="*/ 529593 w 605874"/>
              <a:gd name="connsiteY28" fmla="*/ 365770 h 491003"/>
              <a:gd name="connsiteX29" fmla="*/ 529593 w 605874"/>
              <a:gd name="connsiteY29" fmla="*/ 156134 h 491003"/>
              <a:gd name="connsiteX30" fmla="*/ 529593 w 605874"/>
              <a:gd name="connsiteY30" fmla="*/ 74097 h 491003"/>
              <a:gd name="connsiteX31" fmla="*/ 434414 w 605874"/>
              <a:gd name="connsiteY31" fmla="*/ 64317 h 491003"/>
              <a:gd name="connsiteX32" fmla="*/ 339234 w 605874"/>
              <a:gd name="connsiteY32" fmla="*/ 74097 h 491003"/>
              <a:gd name="connsiteX33" fmla="*/ 339234 w 605874"/>
              <a:gd name="connsiteY33" fmla="*/ 122652 h 491003"/>
              <a:gd name="connsiteX34" fmla="*/ 311234 w 605874"/>
              <a:gd name="connsiteY34" fmla="*/ 120006 h 491003"/>
              <a:gd name="connsiteX35" fmla="*/ 266640 w 605874"/>
              <a:gd name="connsiteY35" fmla="*/ 126794 h 491003"/>
              <a:gd name="connsiteX36" fmla="*/ 266640 w 605874"/>
              <a:gd name="connsiteY36" fmla="*/ 74097 h 491003"/>
              <a:gd name="connsiteX37" fmla="*/ 171461 w 605874"/>
              <a:gd name="connsiteY37" fmla="*/ 64317 h 491003"/>
              <a:gd name="connsiteX38" fmla="*/ 76282 w 605874"/>
              <a:gd name="connsiteY38" fmla="*/ 74097 h 491003"/>
              <a:gd name="connsiteX39" fmla="*/ 76282 w 605874"/>
              <a:gd name="connsiteY39" fmla="*/ 156134 h 491003"/>
              <a:gd name="connsiteX40" fmla="*/ 76282 w 605874"/>
              <a:gd name="connsiteY40" fmla="*/ 365770 h 491003"/>
              <a:gd name="connsiteX41" fmla="*/ 171461 w 605874"/>
              <a:gd name="connsiteY41" fmla="*/ 357601 h 491003"/>
              <a:gd name="connsiteX42" fmla="*/ 195313 w 605874"/>
              <a:gd name="connsiteY42" fmla="*/ 358061 h 491003"/>
              <a:gd name="connsiteX43" fmla="*/ 206951 w 605874"/>
              <a:gd name="connsiteY43" fmla="*/ 371178 h 491003"/>
              <a:gd name="connsiteX44" fmla="*/ 311234 w 605874"/>
              <a:gd name="connsiteY44" fmla="*/ 414209 h 491003"/>
              <a:gd name="connsiteX45" fmla="*/ 370692 w 605874"/>
              <a:gd name="connsiteY45" fmla="*/ 401783 h 491003"/>
              <a:gd name="connsiteX46" fmla="*/ 396388 w 605874"/>
              <a:gd name="connsiteY46" fmla="*/ 427556 h 491003"/>
              <a:gd name="connsiteX47" fmla="*/ 32264 w 605874"/>
              <a:gd name="connsiteY47" fmla="*/ 427556 h 491003"/>
              <a:gd name="connsiteX48" fmla="*/ 0 w 605874"/>
              <a:gd name="connsiteY48" fmla="*/ 397641 h 491003"/>
              <a:gd name="connsiteX49" fmla="*/ 0 w 605874"/>
              <a:gd name="connsiteY49" fmla="*/ 73522 h 491003"/>
              <a:gd name="connsiteX50" fmla="*/ 32264 w 605874"/>
              <a:gd name="connsiteY50" fmla="*/ 43607 h 491003"/>
              <a:gd name="connsiteX51" fmla="*/ 37104 w 605874"/>
              <a:gd name="connsiteY51" fmla="*/ 43607 h 491003"/>
              <a:gd name="connsiteX52" fmla="*/ 59458 w 605874"/>
              <a:gd name="connsiteY52" fmla="*/ 18409 h 491003"/>
              <a:gd name="connsiteX53" fmla="*/ 185980 w 605874"/>
              <a:gd name="connsiteY53" fmla="*/ 0 h 49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5874" h="491003">
                <a:moveTo>
                  <a:pt x="318968" y="175471"/>
                </a:moveTo>
                <a:cubicBezTo>
                  <a:pt x="295429" y="175471"/>
                  <a:pt x="271891" y="184416"/>
                  <a:pt x="253970" y="202307"/>
                </a:cubicBezTo>
                <a:cubicBezTo>
                  <a:pt x="218130" y="238088"/>
                  <a:pt x="218130" y="296305"/>
                  <a:pt x="253970" y="332086"/>
                </a:cubicBezTo>
                <a:cubicBezTo>
                  <a:pt x="289811" y="367868"/>
                  <a:pt x="348124" y="367868"/>
                  <a:pt x="383965" y="332086"/>
                </a:cubicBezTo>
                <a:cubicBezTo>
                  <a:pt x="419806" y="296305"/>
                  <a:pt x="419806" y="238088"/>
                  <a:pt x="383965" y="202307"/>
                </a:cubicBezTo>
                <a:cubicBezTo>
                  <a:pt x="366045" y="184416"/>
                  <a:pt x="342506" y="175471"/>
                  <a:pt x="318968" y="175471"/>
                </a:cubicBezTo>
                <a:close/>
                <a:moveTo>
                  <a:pt x="319026" y="139402"/>
                </a:moveTo>
                <a:cubicBezTo>
                  <a:pt x="351812" y="139402"/>
                  <a:pt x="384599" y="151856"/>
                  <a:pt x="409549" y="176765"/>
                </a:cubicBezTo>
                <a:cubicBezTo>
                  <a:pt x="451152" y="218299"/>
                  <a:pt x="457951" y="281578"/>
                  <a:pt x="430178" y="330361"/>
                </a:cubicBezTo>
                <a:lnTo>
                  <a:pt x="533320" y="433218"/>
                </a:lnTo>
                <a:cubicBezTo>
                  <a:pt x="546458" y="446449"/>
                  <a:pt x="546458" y="467964"/>
                  <a:pt x="533320" y="481080"/>
                </a:cubicBezTo>
                <a:cubicBezTo>
                  <a:pt x="520067" y="494311"/>
                  <a:pt x="498632" y="494311"/>
                  <a:pt x="485379" y="481080"/>
                </a:cubicBezTo>
                <a:lnTo>
                  <a:pt x="382352" y="378223"/>
                </a:lnTo>
                <a:cubicBezTo>
                  <a:pt x="333488" y="405950"/>
                  <a:pt x="270105" y="399047"/>
                  <a:pt x="228502" y="357513"/>
                </a:cubicBezTo>
                <a:cubicBezTo>
                  <a:pt x="178601" y="307695"/>
                  <a:pt x="178601" y="226583"/>
                  <a:pt x="228502" y="176765"/>
                </a:cubicBezTo>
                <a:cubicBezTo>
                  <a:pt x="253452" y="151856"/>
                  <a:pt x="286239" y="139402"/>
                  <a:pt x="319026" y="139402"/>
                </a:cubicBezTo>
                <a:close/>
                <a:moveTo>
                  <a:pt x="185980" y="0"/>
                </a:moveTo>
                <a:cubicBezTo>
                  <a:pt x="224927" y="0"/>
                  <a:pt x="264220" y="5293"/>
                  <a:pt x="302937" y="15763"/>
                </a:cubicBezTo>
                <a:cubicBezTo>
                  <a:pt x="341654" y="5293"/>
                  <a:pt x="380832" y="0"/>
                  <a:pt x="419779" y="0"/>
                </a:cubicBezTo>
                <a:cubicBezTo>
                  <a:pt x="461838" y="0"/>
                  <a:pt x="504473" y="6213"/>
                  <a:pt x="546301" y="18409"/>
                </a:cubicBezTo>
                <a:cubicBezTo>
                  <a:pt x="558630" y="21976"/>
                  <a:pt x="567273" y="31986"/>
                  <a:pt x="568655" y="43607"/>
                </a:cubicBezTo>
                <a:lnTo>
                  <a:pt x="573495" y="43607"/>
                </a:lnTo>
                <a:cubicBezTo>
                  <a:pt x="591355" y="43607"/>
                  <a:pt x="605874" y="56954"/>
                  <a:pt x="605874" y="73522"/>
                </a:cubicBezTo>
                <a:lnTo>
                  <a:pt x="605874" y="397641"/>
                </a:lnTo>
                <a:cubicBezTo>
                  <a:pt x="605874" y="414094"/>
                  <a:pt x="591355" y="427556"/>
                  <a:pt x="573495" y="427556"/>
                </a:cubicBezTo>
                <a:lnTo>
                  <a:pt x="545840" y="427556"/>
                </a:lnTo>
                <a:cubicBezTo>
                  <a:pt x="543881" y="424680"/>
                  <a:pt x="541692" y="422033"/>
                  <a:pt x="539272" y="419502"/>
                </a:cubicBezTo>
                <a:lnTo>
                  <a:pt x="479007" y="359442"/>
                </a:lnTo>
                <a:cubicBezTo>
                  <a:pt x="495946" y="360822"/>
                  <a:pt x="512769" y="362893"/>
                  <a:pt x="529593" y="365770"/>
                </a:cubicBezTo>
                <a:lnTo>
                  <a:pt x="529593" y="156134"/>
                </a:lnTo>
                <a:lnTo>
                  <a:pt x="529593" y="74097"/>
                </a:lnTo>
                <a:cubicBezTo>
                  <a:pt x="497905" y="67654"/>
                  <a:pt x="465986" y="64317"/>
                  <a:pt x="434414" y="64317"/>
                </a:cubicBezTo>
                <a:cubicBezTo>
                  <a:pt x="402841" y="64317"/>
                  <a:pt x="370922" y="67654"/>
                  <a:pt x="339234" y="74097"/>
                </a:cubicBezTo>
                <a:lnTo>
                  <a:pt x="339234" y="122652"/>
                </a:lnTo>
                <a:cubicBezTo>
                  <a:pt x="330131" y="120926"/>
                  <a:pt x="320682" y="120006"/>
                  <a:pt x="311234" y="120006"/>
                </a:cubicBezTo>
                <a:cubicBezTo>
                  <a:pt x="295793" y="120006"/>
                  <a:pt x="280813" y="122307"/>
                  <a:pt x="266640" y="126794"/>
                </a:cubicBezTo>
                <a:lnTo>
                  <a:pt x="266640" y="74097"/>
                </a:lnTo>
                <a:cubicBezTo>
                  <a:pt x="234837" y="67654"/>
                  <a:pt x="202918" y="64317"/>
                  <a:pt x="171461" y="64317"/>
                </a:cubicBezTo>
                <a:cubicBezTo>
                  <a:pt x="139888" y="64317"/>
                  <a:pt x="107970" y="67654"/>
                  <a:pt x="76282" y="74097"/>
                </a:cubicBezTo>
                <a:lnTo>
                  <a:pt x="76282" y="156134"/>
                </a:lnTo>
                <a:lnTo>
                  <a:pt x="76282" y="365770"/>
                </a:lnTo>
                <a:cubicBezTo>
                  <a:pt x="107970" y="360362"/>
                  <a:pt x="139773" y="357601"/>
                  <a:pt x="171461" y="357601"/>
                </a:cubicBezTo>
                <a:cubicBezTo>
                  <a:pt x="179412" y="357601"/>
                  <a:pt x="187363" y="357716"/>
                  <a:pt x="195313" y="358061"/>
                </a:cubicBezTo>
                <a:cubicBezTo>
                  <a:pt x="198885" y="362663"/>
                  <a:pt x="202803" y="367035"/>
                  <a:pt x="206951" y="371178"/>
                </a:cubicBezTo>
                <a:cubicBezTo>
                  <a:pt x="234722" y="399022"/>
                  <a:pt x="271825" y="414209"/>
                  <a:pt x="311234" y="414209"/>
                </a:cubicBezTo>
                <a:cubicBezTo>
                  <a:pt x="331744" y="414209"/>
                  <a:pt x="352025" y="409952"/>
                  <a:pt x="370692" y="401783"/>
                </a:cubicBezTo>
                <a:lnTo>
                  <a:pt x="396388" y="427556"/>
                </a:lnTo>
                <a:lnTo>
                  <a:pt x="32264" y="427556"/>
                </a:lnTo>
                <a:cubicBezTo>
                  <a:pt x="14404" y="427556"/>
                  <a:pt x="0" y="414094"/>
                  <a:pt x="0" y="397641"/>
                </a:cubicBezTo>
                <a:lnTo>
                  <a:pt x="0" y="73522"/>
                </a:lnTo>
                <a:cubicBezTo>
                  <a:pt x="0" y="56954"/>
                  <a:pt x="14404" y="43607"/>
                  <a:pt x="32264" y="43607"/>
                </a:cubicBezTo>
                <a:lnTo>
                  <a:pt x="37104" y="43607"/>
                </a:lnTo>
                <a:cubicBezTo>
                  <a:pt x="38602" y="31986"/>
                  <a:pt x="47244" y="21976"/>
                  <a:pt x="59458" y="18409"/>
                </a:cubicBezTo>
                <a:cubicBezTo>
                  <a:pt x="101287" y="6213"/>
                  <a:pt x="143921" y="0"/>
                  <a:pt x="1859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2" name="lab-flask_77311"/>
          <p:cNvSpPr>
            <a:spLocks noChangeAspect="1"/>
          </p:cNvSpPr>
          <p:nvPr/>
        </p:nvSpPr>
        <p:spPr bwMode="auto">
          <a:xfrm>
            <a:off x="4666032" y="2193006"/>
            <a:ext cx="380353" cy="529206"/>
          </a:xfrm>
          <a:custGeom>
            <a:avLst/>
            <a:gdLst>
              <a:gd name="connsiteX0" fmla="*/ 264916 w 435254"/>
              <a:gd name="connsiteY0" fmla="*/ 387002 h 605592"/>
              <a:gd name="connsiteX1" fmla="*/ 232980 w 435254"/>
              <a:gd name="connsiteY1" fmla="*/ 444284 h 605592"/>
              <a:gd name="connsiteX2" fmla="*/ 290446 w 435254"/>
              <a:gd name="connsiteY2" fmla="*/ 476076 h 605592"/>
              <a:gd name="connsiteX3" fmla="*/ 322289 w 435254"/>
              <a:gd name="connsiteY3" fmla="*/ 418794 h 605592"/>
              <a:gd name="connsiteX4" fmla="*/ 264916 w 435254"/>
              <a:gd name="connsiteY4" fmla="*/ 387002 h 605592"/>
              <a:gd name="connsiteX5" fmla="*/ 139402 w 435254"/>
              <a:gd name="connsiteY5" fmla="*/ 338432 h 605592"/>
              <a:gd name="connsiteX6" fmla="*/ 295830 w 435254"/>
              <a:gd name="connsiteY6" fmla="*/ 338432 h 605592"/>
              <a:gd name="connsiteX7" fmla="*/ 380961 w 435254"/>
              <a:gd name="connsiteY7" fmla="*/ 497395 h 605592"/>
              <a:gd name="connsiteX8" fmla="*/ 379940 w 435254"/>
              <a:gd name="connsiteY8" fmla="*/ 538271 h 605592"/>
              <a:gd name="connsiteX9" fmla="*/ 344291 w 435254"/>
              <a:gd name="connsiteY9" fmla="*/ 558384 h 605592"/>
              <a:gd name="connsiteX10" fmla="*/ 90941 w 435254"/>
              <a:gd name="connsiteY10" fmla="*/ 558384 h 605592"/>
              <a:gd name="connsiteX11" fmla="*/ 55385 w 435254"/>
              <a:gd name="connsiteY11" fmla="*/ 538271 h 605592"/>
              <a:gd name="connsiteX12" fmla="*/ 54364 w 435254"/>
              <a:gd name="connsiteY12" fmla="*/ 497395 h 605592"/>
              <a:gd name="connsiteX13" fmla="*/ 206517 w 435254"/>
              <a:gd name="connsiteY13" fmla="*/ 242939 h 605592"/>
              <a:gd name="connsiteX14" fmla="*/ 242338 w 435254"/>
              <a:gd name="connsiteY14" fmla="*/ 262869 h 605592"/>
              <a:gd name="connsiteX15" fmla="*/ 222386 w 435254"/>
              <a:gd name="connsiteY15" fmla="*/ 298651 h 605592"/>
              <a:gd name="connsiteX16" fmla="*/ 186565 w 435254"/>
              <a:gd name="connsiteY16" fmla="*/ 278813 h 605592"/>
              <a:gd name="connsiteX17" fmla="*/ 206517 w 435254"/>
              <a:gd name="connsiteY17" fmla="*/ 242939 h 605592"/>
              <a:gd name="connsiteX18" fmla="*/ 247634 w 435254"/>
              <a:gd name="connsiteY18" fmla="*/ 115529 h 605592"/>
              <a:gd name="connsiteX19" fmla="*/ 277725 w 435254"/>
              <a:gd name="connsiteY19" fmla="*/ 132203 h 605592"/>
              <a:gd name="connsiteX20" fmla="*/ 261007 w 435254"/>
              <a:gd name="connsiteY20" fmla="*/ 162123 h 605592"/>
              <a:gd name="connsiteX21" fmla="*/ 231009 w 435254"/>
              <a:gd name="connsiteY21" fmla="*/ 145542 h 605592"/>
              <a:gd name="connsiteX22" fmla="*/ 247634 w 435254"/>
              <a:gd name="connsiteY22" fmla="*/ 115529 h 605592"/>
              <a:gd name="connsiteX23" fmla="*/ 150273 w 435254"/>
              <a:gd name="connsiteY23" fmla="*/ 71748 h 605592"/>
              <a:gd name="connsiteX24" fmla="*/ 150273 w 435254"/>
              <a:gd name="connsiteY24" fmla="*/ 263353 h 605592"/>
              <a:gd name="connsiteX25" fmla="*/ 32555 w 435254"/>
              <a:gd name="connsiteY25" fmla="*/ 483510 h 605592"/>
              <a:gd name="connsiteX26" fmla="*/ 34134 w 435254"/>
              <a:gd name="connsiteY26" fmla="*/ 548769 h 605592"/>
              <a:gd name="connsiteX27" fmla="*/ 90950 w 435254"/>
              <a:gd name="connsiteY27" fmla="*/ 580935 h 605592"/>
              <a:gd name="connsiteX28" fmla="*/ 344304 w 435254"/>
              <a:gd name="connsiteY28" fmla="*/ 580935 h 605592"/>
              <a:gd name="connsiteX29" fmla="*/ 401120 w 435254"/>
              <a:gd name="connsiteY29" fmla="*/ 548769 h 605592"/>
              <a:gd name="connsiteX30" fmla="*/ 402791 w 435254"/>
              <a:gd name="connsiteY30" fmla="*/ 483510 h 605592"/>
              <a:gd name="connsiteX31" fmla="*/ 284981 w 435254"/>
              <a:gd name="connsiteY31" fmla="*/ 263353 h 605592"/>
              <a:gd name="connsiteX32" fmla="*/ 284981 w 435254"/>
              <a:gd name="connsiteY32" fmla="*/ 71748 h 605592"/>
              <a:gd name="connsiteX33" fmla="*/ 96799 w 435254"/>
              <a:gd name="connsiteY33" fmla="*/ 0 h 605592"/>
              <a:gd name="connsiteX34" fmla="*/ 337527 w 435254"/>
              <a:gd name="connsiteY34" fmla="*/ 0 h 605592"/>
              <a:gd name="connsiteX35" fmla="*/ 373548 w 435254"/>
              <a:gd name="connsiteY35" fmla="*/ 35874 h 605592"/>
              <a:gd name="connsiteX36" fmla="*/ 337527 w 435254"/>
              <a:gd name="connsiteY36" fmla="*/ 71748 h 605592"/>
              <a:gd name="connsiteX37" fmla="*/ 309768 w 435254"/>
              <a:gd name="connsiteY37" fmla="*/ 71748 h 605592"/>
              <a:gd name="connsiteX38" fmla="*/ 309768 w 435254"/>
              <a:gd name="connsiteY38" fmla="*/ 257235 h 605592"/>
              <a:gd name="connsiteX39" fmla="*/ 424608 w 435254"/>
              <a:gd name="connsiteY39" fmla="*/ 471923 h 605592"/>
              <a:gd name="connsiteX40" fmla="*/ 422380 w 435254"/>
              <a:gd name="connsiteY40" fmla="*/ 561468 h 605592"/>
              <a:gd name="connsiteX41" fmla="*/ 344304 w 435254"/>
              <a:gd name="connsiteY41" fmla="*/ 605592 h 605592"/>
              <a:gd name="connsiteX42" fmla="*/ 90950 w 435254"/>
              <a:gd name="connsiteY42" fmla="*/ 605592 h 605592"/>
              <a:gd name="connsiteX43" fmla="*/ 12874 w 435254"/>
              <a:gd name="connsiteY43" fmla="*/ 561468 h 605592"/>
              <a:gd name="connsiteX44" fmla="*/ 10646 w 435254"/>
              <a:gd name="connsiteY44" fmla="*/ 471923 h 605592"/>
              <a:gd name="connsiteX45" fmla="*/ 125579 w 435254"/>
              <a:gd name="connsiteY45" fmla="*/ 257235 h 605592"/>
              <a:gd name="connsiteX46" fmla="*/ 125579 w 435254"/>
              <a:gd name="connsiteY46" fmla="*/ 71748 h 605592"/>
              <a:gd name="connsiteX47" fmla="*/ 96799 w 435254"/>
              <a:gd name="connsiteY47" fmla="*/ 71748 h 605592"/>
              <a:gd name="connsiteX48" fmla="*/ 61799 w 435254"/>
              <a:gd name="connsiteY48" fmla="*/ 35874 h 605592"/>
              <a:gd name="connsiteX49" fmla="*/ 96799 w 435254"/>
              <a:gd name="connsiteY49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35254" h="605592">
                <a:moveTo>
                  <a:pt x="264916" y="387002"/>
                </a:moveTo>
                <a:cubicBezTo>
                  <a:pt x="240222" y="393953"/>
                  <a:pt x="225925" y="419628"/>
                  <a:pt x="232980" y="444284"/>
                </a:cubicBezTo>
                <a:cubicBezTo>
                  <a:pt x="240036" y="468846"/>
                  <a:pt x="265752" y="483120"/>
                  <a:pt x="290446" y="476076"/>
                </a:cubicBezTo>
                <a:cubicBezTo>
                  <a:pt x="315048" y="469032"/>
                  <a:pt x="329344" y="443357"/>
                  <a:pt x="322289" y="418794"/>
                </a:cubicBezTo>
                <a:cubicBezTo>
                  <a:pt x="315233" y="394139"/>
                  <a:pt x="289518" y="379957"/>
                  <a:pt x="264916" y="387002"/>
                </a:cubicBezTo>
                <a:close/>
                <a:moveTo>
                  <a:pt x="139402" y="338432"/>
                </a:moveTo>
                <a:lnTo>
                  <a:pt x="295830" y="338432"/>
                </a:lnTo>
                <a:lnTo>
                  <a:pt x="380961" y="497395"/>
                </a:lnTo>
                <a:cubicBezTo>
                  <a:pt x="387831" y="510278"/>
                  <a:pt x="387367" y="525758"/>
                  <a:pt x="379940" y="538271"/>
                </a:cubicBezTo>
                <a:cubicBezTo>
                  <a:pt x="372420" y="550784"/>
                  <a:pt x="358866" y="558384"/>
                  <a:pt x="344291" y="558384"/>
                </a:cubicBezTo>
                <a:lnTo>
                  <a:pt x="90941" y="558384"/>
                </a:lnTo>
                <a:cubicBezTo>
                  <a:pt x="76366" y="558384"/>
                  <a:pt x="62905" y="550784"/>
                  <a:pt x="55385" y="538271"/>
                </a:cubicBezTo>
                <a:cubicBezTo>
                  <a:pt x="47865" y="525758"/>
                  <a:pt x="47494" y="510278"/>
                  <a:pt x="54364" y="497395"/>
                </a:cubicBezTo>
                <a:close/>
                <a:moveTo>
                  <a:pt x="206517" y="242939"/>
                </a:moveTo>
                <a:cubicBezTo>
                  <a:pt x="221829" y="238582"/>
                  <a:pt x="237884" y="247481"/>
                  <a:pt x="242338" y="262869"/>
                </a:cubicBezTo>
                <a:cubicBezTo>
                  <a:pt x="246700" y="278257"/>
                  <a:pt x="237791" y="294201"/>
                  <a:pt x="222386" y="298651"/>
                </a:cubicBezTo>
                <a:cubicBezTo>
                  <a:pt x="206981" y="303008"/>
                  <a:pt x="191019" y="294109"/>
                  <a:pt x="186565" y="278813"/>
                </a:cubicBezTo>
                <a:cubicBezTo>
                  <a:pt x="182203" y="263425"/>
                  <a:pt x="191112" y="247388"/>
                  <a:pt x="206517" y="242939"/>
                </a:cubicBezTo>
                <a:close/>
                <a:moveTo>
                  <a:pt x="247634" y="115529"/>
                </a:moveTo>
                <a:cubicBezTo>
                  <a:pt x="260543" y="111917"/>
                  <a:pt x="274010" y="119327"/>
                  <a:pt x="277725" y="132203"/>
                </a:cubicBezTo>
                <a:cubicBezTo>
                  <a:pt x="281347" y="145079"/>
                  <a:pt x="273917" y="158418"/>
                  <a:pt x="261007" y="162123"/>
                </a:cubicBezTo>
                <a:cubicBezTo>
                  <a:pt x="248191" y="165829"/>
                  <a:pt x="234724" y="158326"/>
                  <a:pt x="231009" y="145542"/>
                </a:cubicBezTo>
                <a:cubicBezTo>
                  <a:pt x="227294" y="132666"/>
                  <a:pt x="234817" y="119235"/>
                  <a:pt x="247634" y="115529"/>
                </a:cubicBezTo>
                <a:close/>
                <a:moveTo>
                  <a:pt x="150273" y="71748"/>
                </a:moveTo>
                <a:lnTo>
                  <a:pt x="150273" y="263353"/>
                </a:lnTo>
                <a:lnTo>
                  <a:pt x="32555" y="483510"/>
                </a:lnTo>
                <a:cubicBezTo>
                  <a:pt x="21601" y="503903"/>
                  <a:pt x="22251" y="528931"/>
                  <a:pt x="34134" y="548769"/>
                </a:cubicBezTo>
                <a:cubicBezTo>
                  <a:pt x="46017" y="568606"/>
                  <a:pt x="67834" y="580935"/>
                  <a:pt x="90950" y="580935"/>
                </a:cubicBezTo>
                <a:lnTo>
                  <a:pt x="344304" y="580935"/>
                </a:lnTo>
                <a:cubicBezTo>
                  <a:pt x="367420" y="580935"/>
                  <a:pt x="389237" y="568606"/>
                  <a:pt x="401120" y="548769"/>
                </a:cubicBezTo>
                <a:cubicBezTo>
                  <a:pt x="413096" y="528931"/>
                  <a:pt x="413653" y="503903"/>
                  <a:pt x="402791" y="483510"/>
                </a:cubicBezTo>
                <a:lnTo>
                  <a:pt x="284981" y="263353"/>
                </a:lnTo>
                <a:lnTo>
                  <a:pt x="284981" y="71748"/>
                </a:lnTo>
                <a:close/>
                <a:moveTo>
                  <a:pt x="96799" y="0"/>
                </a:moveTo>
                <a:lnTo>
                  <a:pt x="337527" y="0"/>
                </a:lnTo>
                <a:cubicBezTo>
                  <a:pt x="357394" y="0"/>
                  <a:pt x="373548" y="16036"/>
                  <a:pt x="373548" y="35874"/>
                </a:cubicBezTo>
                <a:cubicBezTo>
                  <a:pt x="373548" y="55711"/>
                  <a:pt x="357394" y="71748"/>
                  <a:pt x="337527" y="71748"/>
                </a:cubicBezTo>
                <a:lnTo>
                  <a:pt x="309768" y="71748"/>
                </a:lnTo>
                <a:lnTo>
                  <a:pt x="309768" y="257235"/>
                </a:lnTo>
                <a:lnTo>
                  <a:pt x="424608" y="471923"/>
                </a:lnTo>
                <a:cubicBezTo>
                  <a:pt x="439555" y="499917"/>
                  <a:pt x="438719" y="534215"/>
                  <a:pt x="422380" y="561468"/>
                </a:cubicBezTo>
                <a:cubicBezTo>
                  <a:pt x="406041" y="588721"/>
                  <a:pt x="376147" y="605592"/>
                  <a:pt x="344304" y="605592"/>
                </a:cubicBezTo>
                <a:lnTo>
                  <a:pt x="90950" y="605592"/>
                </a:lnTo>
                <a:cubicBezTo>
                  <a:pt x="59200" y="605592"/>
                  <a:pt x="29213" y="588721"/>
                  <a:pt x="12874" y="561468"/>
                </a:cubicBezTo>
                <a:cubicBezTo>
                  <a:pt x="-3465" y="534215"/>
                  <a:pt x="-4301" y="499917"/>
                  <a:pt x="10646" y="471923"/>
                </a:cubicBezTo>
                <a:lnTo>
                  <a:pt x="125579" y="257235"/>
                </a:lnTo>
                <a:lnTo>
                  <a:pt x="125579" y="71748"/>
                </a:lnTo>
                <a:lnTo>
                  <a:pt x="96799" y="71748"/>
                </a:lnTo>
                <a:cubicBezTo>
                  <a:pt x="77396" y="71284"/>
                  <a:pt x="61799" y="55433"/>
                  <a:pt x="61799" y="35874"/>
                </a:cubicBezTo>
                <a:cubicBezTo>
                  <a:pt x="61799" y="16407"/>
                  <a:pt x="77396" y="556"/>
                  <a:pt x="967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3" name="business-report-with-growth_28700"/>
          <p:cNvSpPr>
            <a:spLocks noChangeAspect="1"/>
          </p:cNvSpPr>
          <p:nvPr/>
        </p:nvSpPr>
        <p:spPr bwMode="auto">
          <a:xfrm>
            <a:off x="6993437" y="2237761"/>
            <a:ext cx="529205" cy="455767"/>
          </a:xfrm>
          <a:custGeom>
            <a:avLst/>
            <a:gdLst>
              <a:gd name="connsiteX0" fmla="*/ 234945 w 604604"/>
              <a:gd name="connsiteY0" fmla="*/ 497949 h 520702"/>
              <a:gd name="connsiteX1" fmla="*/ 234945 w 604604"/>
              <a:gd name="connsiteY1" fmla="*/ 506406 h 520702"/>
              <a:gd name="connsiteX2" fmla="*/ 369861 w 604604"/>
              <a:gd name="connsiteY2" fmla="*/ 506406 h 520702"/>
              <a:gd name="connsiteX3" fmla="*/ 369861 w 604604"/>
              <a:gd name="connsiteY3" fmla="*/ 497949 h 520702"/>
              <a:gd name="connsiteX4" fmla="*/ 234945 w 604604"/>
              <a:gd name="connsiteY4" fmla="*/ 474995 h 520702"/>
              <a:gd name="connsiteX5" fmla="*/ 234945 w 604604"/>
              <a:gd name="connsiteY5" fmla="*/ 483451 h 520702"/>
              <a:gd name="connsiteX6" fmla="*/ 369861 w 604604"/>
              <a:gd name="connsiteY6" fmla="*/ 483451 h 520702"/>
              <a:gd name="connsiteX7" fmla="*/ 369861 w 604604"/>
              <a:gd name="connsiteY7" fmla="*/ 474995 h 520702"/>
              <a:gd name="connsiteX8" fmla="*/ 332956 w 604604"/>
              <a:gd name="connsiteY8" fmla="*/ 474995 h 520702"/>
              <a:gd name="connsiteX9" fmla="*/ 271649 w 604604"/>
              <a:gd name="connsiteY9" fmla="*/ 474995 h 520702"/>
              <a:gd name="connsiteX10" fmla="*/ 278909 w 604604"/>
              <a:gd name="connsiteY10" fmla="*/ 412575 h 520702"/>
              <a:gd name="connsiteX11" fmla="*/ 278909 w 604604"/>
              <a:gd name="connsiteY11" fmla="*/ 460698 h 520702"/>
              <a:gd name="connsiteX12" fmla="*/ 325898 w 604604"/>
              <a:gd name="connsiteY12" fmla="*/ 460698 h 520702"/>
              <a:gd name="connsiteX13" fmla="*/ 325898 w 604604"/>
              <a:gd name="connsiteY13" fmla="*/ 412575 h 520702"/>
              <a:gd name="connsiteX14" fmla="*/ 514240 w 604604"/>
              <a:gd name="connsiteY14" fmla="*/ 83556 h 520702"/>
              <a:gd name="connsiteX15" fmla="*/ 515047 w 604604"/>
              <a:gd name="connsiteY15" fmla="*/ 93624 h 520702"/>
              <a:gd name="connsiteX16" fmla="*/ 416238 w 604604"/>
              <a:gd name="connsiteY16" fmla="*/ 210807 h 520702"/>
              <a:gd name="connsiteX17" fmla="*/ 415029 w 604604"/>
              <a:gd name="connsiteY17" fmla="*/ 211813 h 520702"/>
              <a:gd name="connsiteX18" fmla="*/ 414020 w 604604"/>
              <a:gd name="connsiteY18" fmla="*/ 212619 h 520702"/>
              <a:gd name="connsiteX19" fmla="*/ 410794 w 604604"/>
              <a:gd name="connsiteY19" fmla="*/ 213424 h 520702"/>
              <a:gd name="connsiteX20" fmla="*/ 407769 w 604604"/>
              <a:gd name="connsiteY20" fmla="*/ 212820 h 520702"/>
              <a:gd name="connsiteX21" fmla="*/ 407366 w 604604"/>
              <a:gd name="connsiteY21" fmla="*/ 212619 h 520702"/>
              <a:gd name="connsiteX22" fmla="*/ 348484 w 604604"/>
              <a:gd name="connsiteY22" fmla="*/ 182014 h 520702"/>
              <a:gd name="connsiteX23" fmla="*/ 272664 w 604604"/>
              <a:gd name="connsiteY23" fmla="*/ 261747 h 520702"/>
              <a:gd name="connsiteX24" fmla="*/ 272462 w 604604"/>
              <a:gd name="connsiteY24" fmla="*/ 261747 h 520702"/>
              <a:gd name="connsiteX25" fmla="*/ 272462 w 604604"/>
              <a:gd name="connsiteY25" fmla="*/ 261948 h 520702"/>
              <a:gd name="connsiteX26" fmla="*/ 271051 w 604604"/>
              <a:gd name="connsiteY26" fmla="*/ 262955 h 520702"/>
              <a:gd name="connsiteX27" fmla="*/ 270244 w 604604"/>
              <a:gd name="connsiteY27" fmla="*/ 263358 h 520702"/>
              <a:gd name="connsiteX28" fmla="*/ 267421 w 604604"/>
              <a:gd name="connsiteY28" fmla="*/ 263962 h 520702"/>
              <a:gd name="connsiteX29" fmla="*/ 264800 w 604604"/>
              <a:gd name="connsiteY29" fmla="*/ 263358 h 520702"/>
              <a:gd name="connsiteX30" fmla="*/ 263993 w 604604"/>
              <a:gd name="connsiteY30" fmla="*/ 262955 h 520702"/>
              <a:gd name="connsiteX31" fmla="*/ 262380 w 604604"/>
              <a:gd name="connsiteY31" fmla="*/ 261948 h 520702"/>
              <a:gd name="connsiteX32" fmla="*/ 262380 w 604604"/>
              <a:gd name="connsiteY32" fmla="*/ 261747 h 520702"/>
              <a:gd name="connsiteX33" fmla="*/ 262178 w 604604"/>
              <a:gd name="connsiteY33" fmla="*/ 261747 h 520702"/>
              <a:gd name="connsiteX34" fmla="*/ 212169 w 604604"/>
              <a:gd name="connsiteY34" fmla="*/ 210203 h 520702"/>
              <a:gd name="connsiteX35" fmla="*/ 116184 w 604604"/>
              <a:gd name="connsiteY35" fmla="*/ 318728 h 520702"/>
              <a:gd name="connsiteX36" fmla="*/ 110941 w 604604"/>
              <a:gd name="connsiteY36" fmla="*/ 321144 h 520702"/>
              <a:gd name="connsiteX37" fmla="*/ 106101 w 604604"/>
              <a:gd name="connsiteY37" fmla="*/ 319332 h 520702"/>
              <a:gd name="connsiteX38" fmla="*/ 105496 w 604604"/>
              <a:gd name="connsiteY38" fmla="*/ 309063 h 520702"/>
              <a:gd name="connsiteX39" fmla="*/ 206523 w 604604"/>
              <a:gd name="connsiteY39" fmla="*/ 194900 h 520702"/>
              <a:gd name="connsiteX40" fmla="*/ 206724 w 604604"/>
              <a:gd name="connsiteY40" fmla="*/ 194699 h 520702"/>
              <a:gd name="connsiteX41" fmla="*/ 206926 w 604604"/>
              <a:gd name="connsiteY41" fmla="*/ 194498 h 520702"/>
              <a:gd name="connsiteX42" fmla="*/ 207934 w 604604"/>
              <a:gd name="connsiteY42" fmla="*/ 193894 h 520702"/>
              <a:gd name="connsiteX43" fmla="*/ 209144 w 604604"/>
              <a:gd name="connsiteY43" fmla="*/ 193088 h 520702"/>
              <a:gd name="connsiteX44" fmla="*/ 210354 w 604604"/>
              <a:gd name="connsiteY44" fmla="*/ 192686 h 520702"/>
              <a:gd name="connsiteX45" fmla="*/ 211766 w 604604"/>
              <a:gd name="connsiteY45" fmla="*/ 192484 h 520702"/>
              <a:gd name="connsiteX46" fmla="*/ 213177 w 604604"/>
              <a:gd name="connsiteY46" fmla="*/ 192686 h 520702"/>
              <a:gd name="connsiteX47" fmla="*/ 214589 w 604604"/>
              <a:gd name="connsiteY47" fmla="*/ 192887 h 520702"/>
              <a:gd name="connsiteX48" fmla="*/ 215799 w 604604"/>
              <a:gd name="connsiteY48" fmla="*/ 193692 h 520702"/>
              <a:gd name="connsiteX49" fmla="*/ 216807 w 604604"/>
              <a:gd name="connsiteY49" fmla="*/ 194296 h 520702"/>
              <a:gd name="connsiteX50" fmla="*/ 217009 w 604604"/>
              <a:gd name="connsiteY50" fmla="*/ 194498 h 520702"/>
              <a:gd name="connsiteX51" fmla="*/ 217210 w 604604"/>
              <a:gd name="connsiteY51" fmla="*/ 194699 h 520702"/>
              <a:gd name="connsiteX52" fmla="*/ 267421 w 604604"/>
              <a:gd name="connsiteY52" fmla="*/ 246244 h 520702"/>
              <a:gd name="connsiteX53" fmla="*/ 341628 w 604604"/>
              <a:gd name="connsiteY53" fmla="*/ 168122 h 520702"/>
              <a:gd name="connsiteX54" fmla="*/ 342031 w 604604"/>
              <a:gd name="connsiteY54" fmla="*/ 167920 h 520702"/>
              <a:gd name="connsiteX55" fmla="*/ 343241 w 604604"/>
              <a:gd name="connsiteY55" fmla="*/ 167115 h 520702"/>
              <a:gd name="connsiteX56" fmla="*/ 344250 w 604604"/>
              <a:gd name="connsiteY56" fmla="*/ 166511 h 520702"/>
              <a:gd name="connsiteX57" fmla="*/ 345661 w 604604"/>
              <a:gd name="connsiteY57" fmla="*/ 166108 h 520702"/>
              <a:gd name="connsiteX58" fmla="*/ 347073 w 604604"/>
              <a:gd name="connsiteY58" fmla="*/ 165907 h 520702"/>
              <a:gd name="connsiteX59" fmla="*/ 348283 w 604604"/>
              <a:gd name="connsiteY59" fmla="*/ 166108 h 520702"/>
              <a:gd name="connsiteX60" fmla="*/ 349896 w 604604"/>
              <a:gd name="connsiteY60" fmla="*/ 166712 h 520702"/>
              <a:gd name="connsiteX61" fmla="*/ 350299 w 604604"/>
              <a:gd name="connsiteY61" fmla="*/ 166712 h 520702"/>
              <a:gd name="connsiteX62" fmla="*/ 408979 w 604604"/>
              <a:gd name="connsiteY62" fmla="*/ 197115 h 520702"/>
              <a:gd name="connsiteX63" fmla="*/ 503956 w 604604"/>
              <a:gd name="connsiteY63" fmla="*/ 84362 h 520702"/>
              <a:gd name="connsiteX64" fmla="*/ 514240 w 604604"/>
              <a:gd name="connsiteY64" fmla="*/ 83556 h 520702"/>
              <a:gd name="connsiteX65" fmla="*/ 36099 w 604604"/>
              <a:gd name="connsiteY65" fmla="*/ 14498 h 520702"/>
              <a:gd name="connsiteX66" fmla="*/ 14520 w 604604"/>
              <a:gd name="connsiteY66" fmla="*/ 36042 h 520702"/>
              <a:gd name="connsiteX67" fmla="*/ 14520 w 604604"/>
              <a:gd name="connsiteY67" fmla="*/ 336664 h 520702"/>
              <a:gd name="connsiteX68" fmla="*/ 590286 w 604604"/>
              <a:gd name="connsiteY68" fmla="*/ 336664 h 520702"/>
              <a:gd name="connsiteX69" fmla="*/ 590286 w 604604"/>
              <a:gd name="connsiteY69" fmla="*/ 36042 h 520702"/>
              <a:gd name="connsiteX70" fmla="*/ 568505 w 604604"/>
              <a:gd name="connsiteY70" fmla="*/ 14498 h 520702"/>
              <a:gd name="connsiteX71" fmla="*/ 36099 w 604604"/>
              <a:gd name="connsiteY71" fmla="*/ 0 h 520702"/>
              <a:gd name="connsiteX72" fmla="*/ 568505 w 604604"/>
              <a:gd name="connsiteY72" fmla="*/ 0 h 520702"/>
              <a:gd name="connsiteX73" fmla="*/ 604604 w 604604"/>
              <a:gd name="connsiteY73" fmla="*/ 36042 h 520702"/>
              <a:gd name="connsiteX74" fmla="*/ 604604 w 604604"/>
              <a:gd name="connsiteY74" fmla="*/ 376532 h 520702"/>
              <a:gd name="connsiteX75" fmla="*/ 568505 w 604604"/>
              <a:gd name="connsiteY75" fmla="*/ 412575 h 520702"/>
              <a:gd name="connsiteX76" fmla="*/ 340216 w 604604"/>
              <a:gd name="connsiteY76" fmla="*/ 412575 h 520702"/>
              <a:gd name="connsiteX77" fmla="*/ 340216 w 604604"/>
              <a:gd name="connsiteY77" fmla="*/ 460698 h 520702"/>
              <a:gd name="connsiteX78" fmla="*/ 376920 w 604604"/>
              <a:gd name="connsiteY78" fmla="*/ 460698 h 520702"/>
              <a:gd name="connsiteX79" fmla="*/ 384180 w 604604"/>
              <a:gd name="connsiteY79" fmla="*/ 467746 h 520702"/>
              <a:gd name="connsiteX80" fmla="*/ 384180 w 604604"/>
              <a:gd name="connsiteY80" fmla="*/ 513453 h 520702"/>
              <a:gd name="connsiteX81" fmla="*/ 376920 w 604604"/>
              <a:gd name="connsiteY81" fmla="*/ 520702 h 520702"/>
              <a:gd name="connsiteX82" fmla="*/ 227685 w 604604"/>
              <a:gd name="connsiteY82" fmla="*/ 520702 h 520702"/>
              <a:gd name="connsiteX83" fmla="*/ 220425 w 604604"/>
              <a:gd name="connsiteY83" fmla="*/ 513453 h 520702"/>
              <a:gd name="connsiteX84" fmla="*/ 220425 w 604604"/>
              <a:gd name="connsiteY84" fmla="*/ 467746 h 520702"/>
              <a:gd name="connsiteX85" fmla="*/ 227685 w 604604"/>
              <a:gd name="connsiteY85" fmla="*/ 460698 h 520702"/>
              <a:gd name="connsiteX86" fmla="*/ 264388 w 604604"/>
              <a:gd name="connsiteY86" fmla="*/ 460698 h 520702"/>
              <a:gd name="connsiteX87" fmla="*/ 264388 w 604604"/>
              <a:gd name="connsiteY87" fmla="*/ 412575 h 520702"/>
              <a:gd name="connsiteX88" fmla="*/ 36099 w 604604"/>
              <a:gd name="connsiteY88" fmla="*/ 412575 h 520702"/>
              <a:gd name="connsiteX89" fmla="*/ 0 w 604604"/>
              <a:gd name="connsiteY89" fmla="*/ 376331 h 520702"/>
              <a:gd name="connsiteX90" fmla="*/ 0 w 604604"/>
              <a:gd name="connsiteY90" fmla="*/ 36042 h 520702"/>
              <a:gd name="connsiteX91" fmla="*/ 36099 w 604604"/>
              <a:gd name="connsiteY91" fmla="*/ 0 h 520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604604" h="520702">
                <a:moveTo>
                  <a:pt x="234945" y="497949"/>
                </a:moveTo>
                <a:lnTo>
                  <a:pt x="234945" y="506406"/>
                </a:lnTo>
                <a:lnTo>
                  <a:pt x="369861" y="506406"/>
                </a:lnTo>
                <a:lnTo>
                  <a:pt x="369861" y="497949"/>
                </a:lnTo>
                <a:close/>
                <a:moveTo>
                  <a:pt x="234945" y="474995"/>
                </a:moveTo>
                <a:lnTo>
                  <a:pt x="234945" y="483451"/>
                </a:lnTo>
                <a:lnTo>
                  <a:pt x="369861" y="483451"/>
                </a:lnTo>
                <a:lnTo>
                  <a:pt x="369861" y="474995"/>
                </a:lnTo>
                <a:lnTo>
                  <a:pt x="332956" y="474995"/>
                </a:lnTo>
                <a:lnTo>
                  <a:pt x="271649" y="474995"/>
                </a:lnTo>
                <a:close/>
                <a:moveTo>
                  <a:pt x="278909" y="412575"/>
                </a:moveTo>
                <a:lnTo>
                  <a:pt x="278909" y="460698"/>
                </a:lnTo>
                <a:lnTo>
                  <a:pt x="325898" y="460698"/>
                </a:lnTo>
                <a:lnTo>
                  <a:pt x="325898" y="412575"/>
                </a:lnTo>
                <a:close/>
                <a:moveTo>
                  <a:pt x="514240" y="83556"/>
                </a:moveTo>
                <a:cubicBezTo>
                  <a:pt x="517265" y="85973"/>
                  <a:pt x="517668" y="90604"/>
                  <a:pt x="515047" y="93624"/>
                </a:cubicBezTo>
                <a:lnTo>
                  <a:pt x="416238" y="210807"/>
                </a:lnTo>
                <a:cubicBezTo>
                  <a:pt x="415835" y="211209"/>
                  <a:pt x="415432" y="211612"/>
                  <a:pt x="415029" y="211813"/>
                </a:cubicBezTo>
                <a:cubicBezTo>
                  <a:pt x="414625" y="212015"/>
                  <a:pt x="414424" y="212418"/>
                  <a:pt x="414020" y="212619"/>
                </a:cubicBezTo>
                <a:cubicBezTo>
                  <a:pt x="413012" y="213022"/>
                  <a:pt x="412004" y="213424"/>
                  <a:pt x="410794" y="213424"/>
                </a:cubicBezTo>
                <a:cubicBezTo>
                  <a:pt x="409786" y="213424"/>
                  <a:pt x="408777" y="213223"/>
                  <a:pt x="407769" y="212820"/>
                </a:cubicBezTo>
                <a:cubicBezTo>
                  <a:pt x="407769" y="212619"/>
                  <a:pt x="407568" y="212619"/>
                  <a:pt x="407366" y="212619"/>
                </a:cubicBezTo>
                <a:lnTo>
                  <a:pt x="348484" y="182014"/>
                </a:lnTo>
                <a:lnTo>
                  <a:pt x="272664" y="261747"/>
                </a:lnTo>
                <a:cubicBezTo>
                  <a:pt x="272664" y="261747"/>
                  <a:pt x="272664" y="261747"/>
                  <a:pt x="272462" y="261747"/>
                </a:cubicBezTo>
                <a:cubicBezTo>
                  <a:pt x="272462" y="261747"/>
                  <a:pt x="272462" y="261948"/>
                  <a:pt x="272462" y="261948"/>
                </a:cubicBezTo>
                <a:cubicBezTo>
                  <a:pt x="272059" y="262351"/>
                  <a:pt x="271454" y="262552"/>
                  <a:pt x="271051" y="262955"/>
                </a:cubicBezTo>
                <a:cubicBezTo>
                  <a:pt x="270647" y="262955"/>
                  <a:pt x="270446" y="263358"/>
                  <a:pt x="270244" y="263358"/>
                </a:cubicBezTo>
                <a:cubicBezTo>
                  <a:pt x="269236" y="263761"/>
                  <a:pt x="268429" y="263962"/>
                  <a:pt x="267421" y="263962"/>
                </a:cubicBezTo>
                <a:cubicBezTo>
                  <a:pt x="266413" y="263962"/>
                  <a:pt x="265606" y="263761"/>
                  <a:pt x="264800" y="263358"/>
                </a:cubicBezTo>
                <a:cubicBezTo>
                  <a:pt x="264396" y="263358"/>
                  <a:pt x="264195" y="263157"/>
                  <a:pt x="263993" y="262955"/>
                </a:cubicBezTo>
                <a:cubicBezTo>
                  <a:pt x="263388" y="262754"/>
                  <a:pt x="262985" y="262351"/>
                  <a:pt x="262380" y="261948"/>
                </a:cubicBezTo>
                <a:cubicBezTo>
                  <a:pt x="262380" y="261948"/>
                  <a:pt x="262380" y="261948"/>
                  <a:pt x="262380" y="261747"/>
                </a:cubicBezTo>
                <a:cubicBezTo>
                  <a:pt x="262380" y="261747"/>
                  <a:pt x="262178" y="261747"/>
                  <a:pt x="262178" y="261747"/>
                </a:cubicBezTo>
                <a:lnTo>
                  <a:pt x="212169" y="210203"/>
                </a:lnTo>
                <a:lnTo>
                  <a:pt x="116184" y="318728"/>
                </a:lnTo>
                <a:cubicBezTo>
                  <a:pt x="114772" y="320339"/>
                  <a:pt x="112756" y="321144"/>
                  <a:pt x="110941" y="321144"/>
                </a:cubicBezTo>
                <a:cubicBezTo>
                  <a:pt x="109126" y="321144"/>
                  <a:pt x="107513" y="320540"/>
                  <a:pt x="106101" y="319332"/>
                </a:cubicBezTo>
                <a:cubicBezTo>
                  <a:pt x="103077" y="316513"/>
                  <a:pt x="102673" y="312083"/>
                  <a:pt x="105496" y="309063"/>
                </a:cubicBezTo>
                <a:lnTo>
                  <a:pt x="206523" y="194900"/>
                </a:lnTo>
                <a:cubicBezTo>
                  <a:pt x="206724" y="194699"/>
                  <a:pt x="206724" y="194699"/>
                  <a:pt x="206724" y="194699"/>
                </a:cubicBezTo>
                <a:cubicBezTo>
                  <a:pt x="206926" y="194699"/>
                  <a:pt x="206926" y="194498"/>
                  <a:pt x="206926" y="194498"/>
                </a:cubicBezTo>
                <a:cubicBezTo>
                  <a:pt x="207329" y="194095"/>
                  <a:pt x="207531" y="194095"/>
                  <a:pt x="207934" y="193894"/>
                </a:cubicBezTo>
                <a:cubicBezTo>
                  <a:pt x="208338" y="193491"/>
                  <a:pt x="208741" y="193290"/>
                  <a:pt x="209144" y="193088"/>
                </a:cubicBezTo>
                <a:cubicBezTo>
                  <a:pt x="209548" y="192887"/>
                  <a:pt x="209951" y="192887"/>
                  <a:pt x="210354" y="192686"/>
                </a:cubicBezTo>
                <a:cubicBezTo>
                  <a:pt x="210959" y="192686"/>
                  <a:pt x="211362" y="192484"/>
                  <a:pt x="211766" y="192484"/>
                </a:cubicBezTo>
                <a:cubicBezTo>
                  <a:pt x="212371" y="192484"/>
                  <a:pt x="212774" y="192484"/>
                  <a:pt x="213177" y="192686"/>
                </a:cubicBezTo>
                <a:cubicBezTo>
                  <a:pt x="213581" y="192686"/>
                  <a:pt x="214186" y="192686"/>
                  <a:pt x="214589" y="192887"/>
                </a:cubicBezTo>
                <a:cubicBezTo>
                  <a:pt x="214992" y="193088"/>
                  <a:pt x="215395" y="193290"/>
                  <a:pt x="215799" y="193692"/>
                </a:cubicBezTo>
                <a:cubicBezTo>
                  <a:pt x="216202" y="193894"/>
                  <a:pt x="216404" y="193894"/>
                  <a:pt x="216807" y="194296"/>
                </a:cubicBezTo>
                <a:cubicBezTo>
                  <a:pt x="216807" y="194296"/>
                  <a:pt x="216807" y="194296"/>
                  <a:pt x="217009" y="194498"/>
                </a:cubicBezTo>
                <a:cubicBezTo>
                  <a:pt x="217009" y="194498"/>
                  <a:pt x="217210" y="194498"/>
                  <a:pt x="217210" y="194699"/>
                </a:cubicBezTo>
                <a:lnTo>
                  <a:pt x="267421" y="246244"/>
                </a:lnTo>
                <a:lnTo>
                  <a:pt x="341628" y="168122"/>
                </a:lnTo>
                <a:cubicBezTo>
                  <a:pt x="341628" y="168122"/>
                  <a:pt x="341830" y="168122"/>
                  <a:pt x="342031" y="167920"/>
                </a:cubicBezTo>
                <a:cubicBezTo>
                  <a:pt x="342233" y="167518"/>
                  <a:pt x="342838" y="167316"/>
                  <a:pt x="343241" y="167115"/>
                </a:cubicBezTo>
                <a:cubicBezTo>
                  <a:pt x="343645" y="166913"/>
                  <a:pt x="343846" y="166511"/>
                  <a:pt x="344250" y="166511"/>
                </a:cubicBezTo>
                <a:cubicBezTo>
                  <a:pt x="344854" y="166309"/>
                  <a:pt x="345258" y="166309"/>
                  <a:pt x="345661" y="166108"/>
                </a:cubicBezTo>
                <a:cubicBezTo>
                  <a:pt x="346064" y="166108"/>
                  <a:pt x="346669" y="165907"/>
                  <a:pt x="347073" y="165907"/>
                </a:cubicBezTo>
                <a:cubicBezTo>
                  <a:pt x="347476" y="165907"/>
                  <a:pt x="347879" y="166108"/>
                  <a:pt x="348283" y="166108"/>
                </a:cubicBezTo>
                <a:cubicBezTo>
                  <a:pt x="348887" y="166309"/>
                  <a:pt x="349291" y="166309"/>
                  <a:pt x="349896" y="166712"/>
                </a:cubicBezTo>
                <a:cubicBezTo>
                  <a:pt x="349896" y="166712"/>
                  <a:pt x="350097" y="166712"/>
                  <a:pt x="350299" y="166712"/>
                </a:cubicBezTo>
                <a:lnTo>
                  <a:pt x="408979" y="197115"/>
                </a:lnTo>
                <a:lnTo>
                  <a:pt x="503956" y="84362"/>
                </a:lnTo>
                <a:cubicBezTo>
                  <a:pt x="506578" y="81342"/>
                  <a:pt x="511014" y="80939"/>
                  <a:pt x="514240" y="83556"/>
                </a:cubicBezTo>
                <a:close/>
                <a:moveTo>
                  <a:pt x="36099" y="14498"/>
                </a:moveTo>
                <a:cubicBezTo>
                  <a:pt x="24200" y="14498"/>
                  <a:pt x="14520" y="24163"/>
                  <a:pt x="14520" y="36042"/>
                </a:cubicBezTo>
                <a:lnTo>
                  <a:pt x="14520" y="336664"/>
                </a:lnTo>
                <a:lnTo>
                  <a:pt x="590286" y="336664"/>
                </a:lnTo>
                <a:lnTo>
                  <a:pt x="590286" y="36042"/>
                </a:lnTo>
                <a:cubicBezTo>
                  <a:pt x="590286" y="24163"/>
                  <a:pt x="580404" y="14498"/>
                  <a:pt x="568505" y="14498"/>
                </a:cubicBezTo>
                <a:close/>
                <a:moveTo>
                  <a:pt x="36099" y="0"/>
                </a:moveTo>
                <a:lnTo>
                  <a:pt x="568505" y="0"/>
                </a:lnTo>
                <a:cubicBezTo>
                  <a:pt x="588471" y="0"/>
                  <a:pt x="604604" y="16108"/>
                  <a:pt x="604604" y="36042"/>
                </a:cubicBezTo>
                <a:lnTo>
                  <a:pt x="604604" y="376532"/>
                </a:lnTo>
                <a:cubicBezTo>
                  <a:pt x="604604" y="396265"/>
                  <a:pt x="588471" y="412575"/>
                  <a:pt x="568505" y="412575"/>
                </a:cubicBezTo>
                <a:lnTo>
                  <a:pt x="340216" y="412575"/>
                </a:lnTo>
                <a:lnTo>
                  <a:pt x="340216" y="460698"/>
                </a:lnTo>
                <a:lnTo>
                  <a:pt x="376920" y="460698"/>
                </a:lnTo>
                <a:cubicBezTo>
                  <a:pt x="380953" y="460698"/>
                  <a:pt x="384180" y="463920"/>
                  <a:pt x="384180" y="467746"/>
                </a:cubicBezTo>
                <a:lnTo>
                  <a:pt x="384180" y="513453"/>
                </a:lnTo>
                <a:cubicBezTo>
                  <a:pt x="384180" y="517480"/>
                  <a:pt x="380953" y="520702"/>
                  <a:pt x="376920" y="520702"/>
                </a:cubicBezTo>
                <a:lnTo>
                  <a:pt x="227685" y="520702"/>
                </a:lnTo>
                <a:cubicBezTo>
                  <a:pt x="223651" y="520702"/>
                  <a:pt x="220425" y="517480"/>
                  <a:pt x="220425" y="513453"/>
                </a:cubicBezTo>
                <a:lnTo>
                  <a:pt x="220425" y="467746"/>
                </a:lnTo>
                <a:cubicBezTo>
                  <a:pt x="220425" y="463920"/>
                  <a:pt x="223651" y="460698"/>
                  <a:pt x="227685" y="460698"/>
                </a:cubicBezTo>
                <a:lnTo>
                  <a:pt x="264388" y="460698"/>
                </a:lnTo>
                <a:lnTo>
                  <a:pt x="264388" y="412575"/>
                </a:lnTo>
                <a:lnTo>
                  <a:pt x="36099" y="412575"/>
                </a:lnTo>
                <a:cubicBezTo>
                  <a:pt x="16133" y="412575"/>
                  <a:pt x="0" y="396265"/>
                  <a:pt x="0" y="376331"/>
                </a:cubicBezTo>
                <a:lnTo>
                  <a:pt x="0" y="36042"/>
                </a:lnTo>
                <a:cubicBezTo>
                  <a:pt x="0" y="16108"/>
                  <a:pt x="16133" y="0"/>
                  <a:pt x="360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4" name="pencil-black-tool-in-diagonal-position_45416"/>
          <p:cNvSpPr>
            <a:spLocks noChangeAspect="1"/>
          </p:cNvSpPr>
          <p:nvPr/>
        </p:nvSpPr>
        <p:spPr bwMode="auto">
          <a:xfrm>
            <a:off x="9421889" y="2249914"/>
            <a:ext cx="433976" cy="445299"/>
          </a:xfrm>
          <a:custGeom>
            <a:avLst/>
            <a:gdLst>
              <a:gd name="connsiteX0" fmla="*/ 209513 w 592295"/>
              <a:gd name="connsiteY0" fmla="*/ 564563 h 607749"/>
              <a:gd name="connsiteX1" fmla="*/ 589151 w 592295"/>
              <a:gd name="connsiteY1" fmla="*/ 564563 h 607749"/>
              <a:gd name="connsiteX2" fmla="*/ 589151 w 592295"/>
              <a:gd name="connsiteY2" fmla="*/ 607749 h 607749"/>
              <a:gd name="connsiteX3" fmla="*/ 76352 w 592295"/>
              <a:gd name="connsiteY3" fmla="*/ 607749 h 607749"/>
              <a:gd name="connsiteX4" fmla="*/ 360865 w 592295"/>
              <a:gd name="connsiteY4" fmla="*/ 87329 h 607749"/>
              <a:gd name="connsiteX5" fmla="*/ 504331 w 592295"/>
              <a:gd name="connsiteY5" fmla="*/ 229003 h 607749"/>
              <a:gd name="connsiteX6" fmla="*/ 227919 w 592295"/>
              <a:gd name="connsiteY6" fmla="*/ 506019 h 607749"/>
              <a:gd name="connsiteX7" fmla="*/ 0 w 592295"/>
              <a:gd name="connsiteY7" fmla="*/ 591307 h 607749"/>
              <a:gd name="connsiteX8" fmla="*/ 84453 w 592295"/>
              <a:gd name="connsiteY8" fmla="*/ 364345 h 607749"/>
              <a:gd name="connsiteX9" fmla="*/ 475553 w 592295"/>
              <a:gd name="connsiteY9" fmla="*/ 28 h 607749"/>
              <a:gd name="connsiteX10" fmla="*/ 558936 w 592295"/>
              <a:gd name="connsiteY10" fmla="*/ 33361 h 607749"/>
              <a:gd name="connsiteX11" fmla="*/ 587359 w 592295"/>
              <a:gd name="connsiteY11" fmla="*/ 147148 h 607749"/>
              <a:gd name="connsiteX12" fmla="*/ 537301 w 592295"/>
              <a:gd name="connsiteY12" fmla="*/ 196000 h 607749"/>
              <a:gd name="connsiteX13" fmla="*/ 394884 w 592295"/>
              <a:gd name="connsiteY13" fmla="*/ 53765 h 607749"/>
              <a:gd name="connsiteX14" fmla="*/ 444943 w 592295"/>
              <a:gd name="connsiteY14" fmla="*/ 4914 h 607749"/>
              <a:gd name="connsiteX15" fmla="*/ 475553 w 592295"/>
              <a:gd name="connsiteY15" fmla="*/ 28 h 607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92295" h="607749">
                <a:moveTo>
                  <a:pt x="209513" y="564563"/>
                </a:moveTo>
                <a:lnTo>
                  <a:pt x="589151" y="564563"/>
                </a:lnTo>
                <a:lnTo>
                  <a:pt x="589151" y="607749"/>
                </a:lnTo>
                <a:lnTo>
                  <a:pt x="76352" y="607749"/>
                </a:lnTo>
                <a:close/>
                <a:moveTo>
                  <a:pt x="360865" y="87329"/>
                </a:moveTo>
                <a:lnTo>
                  <a:pt x="504331" y="229003"/>
                </a:lnTo>
                <a:lnTo>
                  <a:pt x="227919" y="506019"/>
                </a:lnTo>
                <a:lnTo>
                  <a:pt x="0" y="591307"/>
                </a:lnTo>
                <a:lnTo>
                  <a:pt x="84453" y="364345"/>
                </a:lnTo>
                <a:close/>
                <a:moveTo>
                  <a:pt x="475553" y="28"/>
                </a:moveTo>
                <a:cubicBezTo>
                  <a:pt x="506285" y="-653"/>
                  <a:pt x="536555" y="11076"/>
                  <a:pt x="558936" y="33361"/>
                </a:cubicBezTo>
                <a:cubicBezTo>
                  <a:pt x="588702" y="63073"/>
                  <a:pt x="599594" y="106861"/>
                  <a:pt x="587359" y="147148"/>
                </a:cubicBezTo>
                <a:lnTo>
                  <a:pt x="537301" y="196000"/>
                </a:lnTo>
                <a:lnTo>
                  <a:pt x="394884" y="53765"/>
                </a:lnTo>
                <a:lnTo>
                  <a:pt x="444943" y="4914"/>
                </a:lnTo>
                <a:cubicBezTo>
                  <a:pt x="455014" y="1861"/>
                  <a:pt x="465309" y="255"/>
                  <a:pt x="475553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5" name="1"/>
          <p:cNvSpPr txBox="1">
            <a:spLocks noChangeArrowheads="1"/>
          </p:cNvSpPr>
          <p:nvPr/>
        </p:nvSpPr>
        <p:spPr bwMode="auto">
          <a:xfrm>
            <a:off x="1515318" y="4318734"/>
            <a:ext cx="1825089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26" name="1"/>
          <p:cNvSpPr txBox="1">
            <a:spLocks noChangeArrowheads="1"/>
          </p:cNvSpPr>
          <p:nvPr/>
        </p:nvSpPr>
        <p:spPr bwMode="auto">
          <a:xfrm>
            <a:off x="3913109" y="4318734"/>
            <a:ext cx="1825089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27" name="1"/>
          <p:cNvSpPr txBox="1">
            <a:spLocks noChangeArrowheads="1"/>
          </p:cNvSpPr>
          <p:nvPr/>
        </p:nvSpPr>
        <p:spPr bwMode="auto">
          <a:xfrm>
            <a:off x="6361249" y="4318734"/>
            <a:ext cx="1825089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28" name="1"/>
          <p:cNvSpPr txBox="1">
            <a:spLocks noChangeArrowheads="1"/>
          </p:cNvSpPr>
          <p:nvPr/>
        </p:nvSpPr>
        <p:spPr bwMode="auto">
          <a:xfrm>
            <a:off x="8759040" y="4318734"/>
            <a:ext cx="1825089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5" grpId="0"/>
      <p:bldP spid="15" grpId="1"/>
      <p:bldP spid="17" grpId="0"/>
      <p:bldP spid="17" grpId="1"/>
      <p:bldP spid="19" grpId="0"/>
      <p:bldP spid="19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6095998" y="0"/>
            <a:ext cx="6096000" cy="6858000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95323" y="695323"/>
            <a:ext cx="10801351" cy="5467351"/>
          </a:xfrm>
          <a:prstGeom prst="rect">
            <a:avLst/>
          </a:prstGeom>
          <a:blipFill dpi="0" rotWithShape="1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95323" y="695323"/>
            <a:ext cx="2242686" cy="605757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ïs1ïďè"/>
          <p:cNvSpPr/>
          <p:nvPr/>
        </p:nvSpPr>
        <p:spPr>
          <a:xfrm>
            <a:off x="3141131" y="4124427"/>
            <a:ext cx="2748714" cy="1374357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îŝ1iďè"/>
          <p:cNvSpPr/>
          <p:nvPr/>
        </p:nvSpPr>
        <p:spPr>
          <a:xfrm>
            <a:off x="3141131" y="3986991"/>
            <a:ext cx="2748714" cy="1374357"/>
          </a:xfrm>
          <a:prstGeom prst="diamond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išḻiďê"/>
          <p:cNvSpPr/>
          <p:nvPr/>
        </p:nvSpPr>
        <p:spPr>
          <a:xfrm>
            <a:off x="4721641" y="3299812"/>
            <a:ext cx="2748714" cy="1374357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îšļîdè"/>
          <p:cNvSpPr/>
          <p:nvPr/>
        </p:nvSpPr>
        <p:spPr>
          <a:xfrm>
            <a:off x="4721641" y="3162376"/>
            <a:ext cx="2748714" cy="1374357"/>
          </a:xfrm>
          <a:prstGeom prst="diamond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ïṩliḍê"/>
          <p:cNvSpPr/>
          <p:nvPr/>
        </p:nvSpPr>
        <p:spPr>
          <a:xfrm>
            <a:off x="6302151" y="4124427"/>
            <a:ext cx="2748714" cy="1374357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ïṩļiḑe"/>
          <p:cNvSpPr/>
          <p:nvPr/>
        </p:nvSpPr>
        <p:spPr>
          <a:xfrm>
            <a:off x="6302151" y="3986991"/>
            <a:ext cx="2748714" cy="1374357"/>
          </a:xfrm>
          <a:prstGeom prst="diamond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1"/>
          <p:cNvSpPr txBox="1">
            <a:spLocks noChangeArrowheads="1"/>
          </p:cNvSpPr>
          <p:nvPr/>
        </p:nvSpPr>
        <p:spPr bwMode="auto">
          <a:xfrm>
            <a:off x="1366912" y="3076880"/>
            <a:ext cx="181784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</a:p>
        </p:txBody>
      </p:sp>
      <p:sp>
        <p:nvSpPr>
          <p:cNvPr id="19" name="1"/>
          <p:cNvSpPr txBox="1">
            <a:spLocks noChangeArrowheads="1"/>
          </p:cNvSpPr>
          <p:nvPr/>
        </p:nvSpPr>
        <p:spPr bwMode="auto">
          <a:xfrm>
            <a:off x="1351876" y="3405713"/>
            <a:ext cx="2298313" cy="720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20" name="1"/>
          <p:cNvSpPr txBox="1">
            <a:spLocks noChangeArrowheads="1"/>
          </p:cNvSpPr>
          <p:nvPr/>
        </p:nvSpPr>
        <p:spPr bwMode="auto">
          <a:xfrm>
            <a:off x="8541807" y="3076880"/>
            <a:ext cx="181784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</a:p>
        </p:txBody>
      </p:sp>
      <p:sp>
        <p:nvSpPr>
          <p:cNvPr id="21" name="1"/>
          <p:cNvSpPr txBox="1">
            <a:spLocks noChangeArrowheads="1"/>
          </p:cNvSpPr>
          <p:nvPr/>
        </p:nvSpPr>
        <p:spPr bwMode="auto">
          <a:xfrm>
            <a:off x="8526771" y="3405713"/>
            <a:ext cx="2298313" cy="720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22" name="1"/>
          <p:cNvSpPr txBox="1">
            <a:spLocks noChangeArrowheads="1"/>
          </p:cNvSpPr>
          <p:nvPr/>
        </p:nvSpPr>
        <p:spPr bwMode="auto">
          <a:xfrm>
            <a:off x="5187080" y="1811307"/>
            <a:ext cx="181784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</a:p>
        </p:txBody>
      </p:sp>
      <p:sp>
        <p:nvSpPr>
          <p:cNvPr id="23" name="1"/>
          <p:cNvSpPr txBox="1">
            <a:spLocks noChangeArrowheads="1"/>
          </p:cNvSpPr>
          <p:nvPr/>
        </p:nvSpPr>
        <p:spPr bwMode="auto">
          <a:xfrm>
            <a:off x="5172044" y="2140140"/>
            <a:ext cx="2298313" cy="720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</a:p>
        </p:txBody>
      </p:sp>
      <p:grpSp>
        <p:nvGrpSpPr>
          <p:cNvPr id="24" name="Group 51"/>
          <p:cNvGrpSpPr/>
          <p:nvPr/>
        </p:nvGrpSpPr>
        <p:grpSpPr>
          <a:xfrm>
            <a:off x="4289783" y="4447791"/>
            <a:ext cx="420662" cy="363814"/>
            <a:chOff x="2084388" y="3051175"/>
            <a:chExt cx="293688" cy="254001"/>
          </a:xfrm>
          <a:solidFill>
            <a:schemeClr val="bg1"/>
          </a:solidFill>
        </p:grpSpPr>
        <p:sp>
          <p:nvSpPr>
            <p:cNvPr id="25" name="Freeform 154"/>
            <p:cNvSpPr/>
            <p:nvPr/>
          </p:nvSpPr>
          <p:spPr bwMode="auto">
            <a:xfrm>
              <a:off x="2084388" y="3106738"/>
              <a:ext cx="36513" cy="198438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65"/>
                </a:cxn>
                <a:cxn ang="0">
                  <a:pos x="14" y="79"/>
                </a:cxn>
                <a:cxn ang="0">
                  <a:pos x="14" y="0"/>
                </a:cxn>
                <a:cxn ang="0">
                  <a:pos x="0" y="14"/>
                </a:cxn>
              </a:cxnLst>
              <a:rect l="0" t="0" r="r" b="b"/>
              <a:pathLst>
                <a:path w="14" h="79">
                  <a:moveTo>
                    <a:pt x="0" y="14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0" y="73"/>
                    <a:pt x="6" y="79"/>
                    <a:pt x="14" y="7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155"/>
            <p:cNvSpPr>
              <a:spLocks noEditPoints="1"/>
            </p:cNvSpPr>
            <p:nvPr/>
          </p:nvSpPr>
          <p:spPr bwMode="auto">
            <a:xfrm>
              <a:off x="2139951" y="3051175"/>
              <a:ext cx="182563" cy="254000"/>
            </a:xfrm>
            <a:custGeom>
              <a:avLst/>
              <a:gdLst/>
              <a:ahLst/>
              <a:cxnLst>
                <a:cxn ang="0">
                  <a:pos x="58" y="7"/>
                </a:cxn>
                <a:cxn ang="0">
                  <a:pos x="50" y="0"/>
                </a:cxn>
                <a:cxn ang="0">
                  <a:pos x="21" y="0"/>
                </a:cxn>
                <a:cxn ang="0">
                  <a:pos x="14" y="7"/>
                </a:cxn>
                <a:cxn ang="0">
                  <a:pos x="14" y="22"/>
                </a:cxn>
                <a:cxn ang="0">
                  <a:pos x="0" y="22"/>
                </a:cxn>
                <a:cxn ang="0">
                  <a:pos x="0" y="101"/>
                </a:cxn>
                <a:cxn ang="0">
                  <a:pos x="72" y="101"/>
                </a:cxn>
                <a:cxn ang="0">
                  <a:pos x="72" y="22"/>
                </a:cxn>
                <a:cxn ang="0">
                  <a:pos x="58" y="22"/>
                </a:cxn>
                <a:cxn ang="0">
                  <a:pos x="58" y="7"/>
                </a:cxn>
                <a:cxn ang="0">
                  <a:pos x="50" y="22"/>
                </a:cxn>
                <a:cxn ang="0">
                  <a:pos x="21" y="22"/>
                </a:cxn>
                <a:cxn ang="0">
                  <a:pos x="21" y="7"/>
                </a:cxn>
                <a:cxn ang="0">
                  <a:pos x="50" y="7"/>
                </a:cxn>
                <a:cxn ang="0">
                  <a:pos x="50" y="22"/>
                </a:cxn>
              </a:cxnLst>
              <a:rect l="0" t="0" r="r" b="b"/>
              <a:pathLst>
                <a:path w="72" h="101">
                  <a:moveTo>
                    <a:pt x="58" y="7"/>
                  </a:moveTo>
                  <a:cubicBezTo>
                    <a:pt x="58" y="3"/>
                    <a:pt x="54" y="0"/>
                    <a:pt x="5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7" y="0"/>
                    <a:pt x="14" y="3"/>
                    <a:pt x="14" y="7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58" y="22"/>
                    <a:pt x="58" y="22"/>
                    <a:pt x="58" y="22"/>
                  </a:cubicBezTo>
                  <a:lnTo>
                    <a:pt x="58" y="7"/>
                  </a:lnTo>
                  <a:close/>
                  <a:moveTo>
                    <a:pt x="50" y="22"/>
                  </a:moveTo>
                  <a:cubicBezTo>
                    <a:pt x="21" y="22"/>
                    <a:pt x="21" y="22"/>
                    <a:pt x="21" y="22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50" y="7"/>
                    <a:pt x="50" y="7"/>
                    <a:pt x="50" y="7"/>
                  </a:cubicBezTo>
                  <a:lnTo>
                    <a:pt x="5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156"/>
            <p:cNvSpPr/>
            <p:nvPr/>
          </p:nvSpPr>
          <p:spPr bwMode="auto">
            <a:xfrm>
              <a:off x="2339976" y="3106738"/>
              <a:ext cx="38100" cy="1984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79"/>
                </a:cxn>
                <a:cxn ang="0">
                  <a:pos x="15" y="65"/>
                </a:cxn>
                <a:cxn ang="0">
                  <a:pos x="15" y="14"/>
                </a:cxn>
                <a:cxn ang="0">
                  <a:pos x="0" y="0"/>
                </a:cxn>
              </a:cxnLst>
              <a:rect l="0" t="0" r="r" b="b"/>
              <a:pathLst>
                <a:path w="15" h="79">
                  <a:moveTo>
                    <a:pt x="0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8" y="79"/>
                    <a:pt x="15" y="73"/>
                    <a:pt x="15" y="6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6"/>
                    <a:pt x="8" y="0"/>
                    <a:pt x="0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specialist-user_80886"/>
          <p:cNvSpPr>
            <a:spLocks noChangeAspect="1"/>
          </p:cNvSpPr>
          <p:nvPr/>
        </p:nvSpPr>
        <p:spPr bwMode="auto">
          <a:xfrm>
            <a:off x="5901041" y="3622333"/>
            <a:ext cx="390887" cy="454441"/>
          </a:xfrm>
          <a:custGeom>
            <a:avLst/>
            <a:gdLst>
              <a:gd name="connsiteX0" fmla="*/ 327615 w 521993"/>
              <a:gd name="connsiteY0" fmla="*/ 466652 h 606863"/>
              <a:gd name="connsiteX1" fmla="*/ 327615 w 521993"/>
              <a:gd name="connsiteY1" fmla="*/ 490607 h 606863"/>
              <a:gd name="connsiteX2" fmla="*/ 372201 w 521993"/>
              <a:gd name="connsiteY2" fmla="*/ 504537 h 606863"/>
              <a:gd name="connsiteX3" fmla="*/ 416917 w 521993"/>
              <a:gd name="connsiteY3" fmla="*/ 490607 h 606863"/>
              <a:gd name="connsiteX4" fmla="*/ 416917 w 521993"/>
              <a:gd name="connsiteY4" fmla="*/ 466652 h 606863"/>
              <a:gd name="connsiteX5" fmla="*/ 173129 w 521993"/>
              <a:gd name="connsiteY5" fmla="*/ 327483 h 606863"/>
              <a:gd name="connsiteX6" fmla="*/ 183819 w 521993"/>
              <a:gd name="connsiteY6" fmla="*/ 328394 h 606863"/>
              <a:gd name="connsiteX7" fmla="*/ 235315 w 521993"/>
              <a:gd name="connsiteY7" fmla="*/ 353260 h 606863"/>
              <a:gd name="connsiteX8" fmla="*/ 242355 w 521993"/>
              <a:gd name="connsiteY8" fmla="*/ 359379 h 606863"/>
              <a:gd name="connsiteX9" fmla="*/ 260997 w 521993"/>
              <a:gd name="connsiteY9" fmla="*/ 408459 h 606863"/>
              <a:gd name="connsiteX10" fmla="*/ 279640 w 521993"/>
              <a:gd name="connsiteY10" fmla="*/ 359379 h 606863"/>
              <a:gd name="connsiteX11" fmla="*/ 286680 w 521993"/>
              <a:gd name="connsiteY11" fmla="*/ 353260 h 606863"/>
              <a:gd name="connsiteX12" fmla="*/ 338175 w 521993"/>
              <a:gd name="connsiteY12" fmla="*/ 328394 h 606863"/>
              <a:gd name="connsiteX13" fmla="*/ 348865 w 521993"/>
              <a:gd name="connsiteY13" fmla="*/ 327483 h 606863"/>
              <a:gd name="connsiteX14" fmla="*/ 349387 w 521993"/>
              <a:gd name="connsiteY14" fmla="*/ 327743 h 606863"/>
              <a:gd name="connsiteX15" fmla="*/ 470368 w 521993"/>
              <a:gd name="connsiteY15" fmla="*/ 395440 h 606863"/>
              <a:gd name="connsiteX16" fmla="*/ 521863 w 521993"/>
              <a:gd name="connsiteY16" fmla="*/ 517816 h 606863"/>
              <a:gd name="connsiteX17" fmla="*/ 521472 w 521993"/>
              <a:gd name="connsiteY17" fmla="*/ 522633 h 606863"/>
              <a:gd name="connsiteX18" fmla="*/ 260997 w 521993"/>
              <a:gd name="connsiteY18" fmla="*/ 606863 h 606863"/>
              <a:gd name="connsiteX19" fmla="*/ 522 w 521993"/>
              <a:gd name="connsiteY19" fmla="*/ 522633 h 606863"/>
              <a:gd name="connsiteX20" fmla="*/ 131 w 521993"/>
              <a:gd name="connsiteY20" fmla="*/ 517816 h 606863"/>
              <a:gd name="connsiteX21" fmla="*/ 51757 w 521993"/>
              <a:gd name="connsiteY21" fmla="*/ 395440 h 606863"/>
              <a:gd name="connsiteX22" fmla="*/ 173129 w 521993"/>
              <a:gd name="connsiteY22" fmla="*/ 327483 h 606863"/>
              <a:gd name="connsiteX23" fmla="*/ 218629 w 521993"/>
              <a:gd name="connsiteY23" fmla="*/ 102451 h 606863"/>
              <a:gd name="connsiteX24" fmla="*/ 141455 w 521993"/>
              <a:gd name="connsiteY24" fmla="*/ 142547 h 606863"/>
              <a:gd name="connsiteX25" fmla="*/ 140933 w 521993"/>
              <a:gd name="connsiteY25" fmla="*/ 171186 h 606863"/>
              <a:gd name="connsiteX26" fmla="*/ 188907 w 521993"/>
              <a:gd name="connsiteY26" fmla="*/ 287046 h 606863"/>
              <a:gd name="connsiteX27" fmla="*/ 260997 w 521993"/>
              <a:gd name="connsiteY27" fmla="*/ 321805 h 606863"/>
              <a:gd name="connsiteX28" fmla="*/ 333088 w 521993"/>
              <a:gd name="connsiteY28" fmla="*/ 287046 h 606863"/>
              <a:gd name="connsiteX29" fmla="*/ 381061 w 521993"/>
              <a:gd name="connsiteY29" fmla="*/ 171186 h 606863"/>
              <a:gd name="connsiteX30" fmla="*/ 380409 w 521993"/>
              <a:gd name="connsiteY30" fmla="*/ 139032 h 606863"/>
              <a:gd name="connsiteX31" fmla="*/ 218629 w 521993"/>
              <a:gd name="connsiteY31" fmla="*/ 102451 h 606863"/>
              <a:gd name="connsiteX32" fmla="*/ 260997 w 521993"/>
              <a:gd name="connsiteY32" fmla="*/ 0 h 606863"/>
              <a:gd name="connsiteX33" fmla="*/ 401528 w 521993"/>
              <a:gd name="connsiteY33" fmla="*/ 171186 h 606863"/>
              <a:gd name="connsiteX34" fmla="*/ 260997 w 521993"/>
              <a:gd name="connsiteY34" fmla="*/ 342243 h 606863"/>
              <a:gd name="connsiteX35" fmla="*/ 120466 w 521993"/>
              <a:gd name="connsiteY35" fmla="*/ 171186 h 606863"/>
              <a:gd name="connsiteX36" fmla="*/ 260997 w 521993"/>
              <a:gd name="connsiteY36" fmla="*/ 0 h 606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1993" h="606863">
                <a:moveTo>
                  <a:pt x="327615" y="466652"/>
                </a:moveTo>
                <a:lnTo>
                  <a:pt x="327615" y="490607"/>
                </a:lnTo>
                <a:lnTo>
                  <a:pt x="372201" y="504537"/>
                </a:lnTo>
                <a:lnTo>
                  <a:pt x="416917" y="490607"/>
                </a:lnTo>
                <a:lnTo>
                  <a:pt x="416917" y="466652"/>
                </a:lnTo>
                <a:close/>
                <a:moveTo>
                  <a:pt x="173129" y="327483"/>
                </a:moveTo>
                <a:cubicBezTo>
                  <a:pt x="176649" y="325660"/>
                  <a:pt x="180821" y="326051"/>
                  <a:pt x="183819" y="328394"/>
                </a:cubicBezTo>
                <a:cubicBezTo>
                  <a:pt x="199724" y="340762"/>
                  <a:pt x="216933" y="349224"/>
                  <a:pt x="235315" y="353260"/>
                </a:cubicBezTo>
                <a:cubicBezTo>
                  <a:pt x="238574" y="353911"/>
                  <a:pt x="241181" y="356254"/>
                  <a:pt x="242355" y="359379"/>
                </a:cubicBezTo>
                <a:lnTo>
                  <a:pt x="260997" y="408459"/>
                </a:lnTo>
                <a:lnTo>
                  <a:pt x="279640" y="359379"/>
                </a:lnTo>
                <a:cubicBezTo>
                  <a:pt x="280813" y="356254"/>
                  <a:pt x="283551" y="353911"/>
                  <a:pt x="286680" y="353260"/>
                </a:cubicBezTo>
                <a:cubicBezTo>
                  <a:pt x="305062" y="349224"/>
                  <a:pt x="322401" y="340762"/>
                  <a:pt x="338175" y="328394"/>
                </a:cubicBezTo>
                <a:cubicBezTo>
                  <a:pt x="341174" y="326051"/>
                  <a:pt x="345476" y="325660"/>
                  <a:pt x="348865" y="327483"/>
                </a:cubicBezTo>
                <a:lnTo>
                  <a:pt x="349387" y="327743"/>
                </a:lnTo>
                <a:cubicBezTo>
                  <a:pt x="379502" y="343886"/>
                  <a:pt x="450161" y="381510"/>
                  <a:pt x="470368" y="395440"/>
                </a:cubicBezTo>
                <a:cubicBezTo>
                  <a:pt x="499962" y="415880"/>
                  <a:pt x="514693" y="473162"/>
                  <a:pt x="521863" y="517816"/>
                </a:cubicBezTo>
                <a:cubicBezTo>
                  <a:pt x="522124" y="519378"/>
                  <a:pt x="521994" y="521070"/>
                  <a:pt x="521472" y="522633"/>
                </a:cubicBezTo>
                <a:cubicBezTo>
                  <a:pt x="520299" y="526017"/>
                  <a:pt x="489011" y="606863"/>
                  <a:pt x="260997" y="606863"/>
                </a:cubicBezTo>
                <a:cubicBezTo>
                  <a:pt x="33114" y="606863"/>
                  <a:pt x="1826" y="526017"/>
                  <a:pt x="522" y="522633"/>
                </a:cubicBezTo>
                <a:cubicBezTo>
                  <a:pt x="1" y="521070"/>
                  <a:pt x="-130" y="519378"/>
                  <a:pt x="131" y="517816"/>
                </a:cubicBezTo>
                <a:cubicBezTo>
                  <a:pt x="2738" y="501412"/>
                  <a:pt x="17731" y="418353"/>
                  <a:pt x="51757" y="395440"/>
                </a:cubicBezTo>
                <a:cubicBezTo>
                  <a:pt x="71964" y="381771"/>
                  <a:pt x="143405" y="343366"/>
                  <a:pt x="173129" y="327483"/>
                </a:cubicBezTo>
                <a:close/>
                <a:moveTo>
                  <a:pt x="218629" y="102451"/>
                </a:moveTo>
                <a:cubicBezTo>
                  <a:pt x="172742" y="101540"/>
                  <a:pt x="151362" y="123540"/>
                  <a:pt x="141455" y="142547"/>
                </a:cubicBezTo>
                <a:cubicBezTo>
                  <a:pt x="141064" y="152050"/>
                  <a:pt x="140933" y="161553"/>
                  <a:pt x="140933" y="171186"/>
                </a:cubicBezTo>
                <a:cubicBezTo>
                  <a:pt x="140933" y="230158"/>
                  <a:pt x="167006" y="266738"/>
                  <a:pt x="188907" y="287046"/>
                </a:cubicBezTo>
                <a:cubicBezTo>
                  <a:pt x="216544" y="312562"/>
                  <a:pt x="247179" y="321805"/>
                  <a:pt x="260997" y="321805"/>
                </a:cubicBezTo>
                <a:cubicBezTo>
                  <a:pt x="274816" y="321805"/>
                  <a:pt x="305451" y="312562"/>
                  <a:pt x="333088" y="287046"/>
                </a:cubicBezTo>
                <a:cubicBezTo>
                  <a:pt x="354989" y="266738"/>
                  <a:pt x="381061" y="230158"/>
                  <a:pt x="381061" y="171186"/>
                </a:cubicBezTo>
                <a:cubicBezTo>
                  <a:pt x="381061" y="160381"/>
                  <a:pt x="380931" y="149576"/>
                  <a:pt x="380409" y="139032"/>
                </a:cubicBezTo>
                <a:cubicBezTo>
                  <a:pt x="246006" y="168713"/>
                  <a:pt x="218629" y="102451"/>
                  <a:pt x="218629" y="102451"/>
                </a:cubicBezTo>
                <a:close/>
                <a:moveTo>
                  <a:pt x="260997" y="0"/>
                </a:moveTo>
                <a:cubicBezTo>
                  <a:pt x="388753" y="0"/>
                  <a:pt x="401528" y="76676"/>
                  <a:pt x="401528" y="171186"/>
                </a:cubicBezTo>
                <a:cubicBezTo>
                  <a:pt x="401528" y="291863"/>
                  <a:pt x="302974" y="342243"/>
                  <a:pt x="260997" y="342243"/>
                </a:cubicBezTo>
                <a:cubicBezTo>
                  <a:pt x="219020" y="342243"/>
                  <a:pt x="120466" y="291863"/>
                  <a:pt x="120466" y="171186"/>
                </a:cubicBezTo>
                <a:cubicBezTo>
                  <a:pt x="120466" y="76676"/>
                  <a:pt x="133242" y="0"/>
                  <a:pt x="26099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9" name="heart-shape-rounded-edges-variant-with-white-details_31414"/>
          <p:cNvSpPr>
            <a:spLocks noChangeAspect="1"/>
          </p:cNvSpPr>
          <p:nvPr/>
        </p:nvSpPr>
        <p:spPr bwMode="auto">
          <a:xfrm>
            <a:off x="7448563" y="4504158"/>
            <a:ext cx="454441" cy="376164"/>
          </a:xfrm>
          <a:custGeom>
            <a:avLst/>
            <a:gdLst>
              <a:gd name="T0" fmla="*/ 1914 w 2241"/>
              <a:gd name="T1" fmla="*/ 76 h 1858"/>
              <a:gd name="T2" fmla="*/ 1608 w 2241"/>
              <a:gd name="T3" fmla="*/ 0 h 1858"/>
              <a:gd name="T4" fmla="*/ 1121 w 2241"/>
              <a:gd name="T5" fmla="*/ 220 h 1858"/>
              <a:gd name="T6" fmla="*/ 633 w 2241"/>
              <a:gd name="T7" fmla="*/ 0 h 1858"/>
              <a:gd name="T8" fmla="*/ 327 w 2241"/>
              <a:gd name="T9" fmla="*/ 76 h 1858"/>
              <a:gd name="T10" fmla="*/ 0 w 2241"/>
              <a:gd name="T11" fmla="*/ 608 h 1858"/>
              <a:gd name="T12" fmla="*/ 31 w 2241"/>
              <a:gd name="T13" fmla="*/ 796 h 1858"/>
              <a:gd name="T14" fmla="*/ 1121 w 2241"/>
              <a:gd name="T15" fmla="*/ 1858 h 1858"/>
              <a:gd name="T16" fmla="*/ 2210 w 2241"/>
              <a:gd name="T17" fmla="*/ 796 h 1858"/>
              <a:gd name="T18" fmla="*/ 2241 w 2241"/>
              <a:gd name="T19" fmla="*/ 608 h 1858"/>
              <a:gd name="T20" fmla="*/ 1914 w 2241"/>
              <a:gd name="T21" fmla="*/ 76 h 1858"/>
              <a:gd name="T22" fmla="*/ 2037 w 2241"/>
              <a:gd name="T23" fmla="*/ 743 h 1858"/>
              <a:gd name="T24" fmla="*/ 1997 w 2241"/>
              <a:gd name="T25" fmla="*/ 771 h 1858"/>
              <a:gd name="T26" fmla="*/ 1983 w 2241"/>
              <a:gd name="T27" fmla="*/ 770 h 1858"/>
              <a:gd name="T28" fmla="*/ 1957 w 2241"/>
              <a:gd name="T29" fmla="*/ 715 h 1858"/>
              <a:gd name="T30" fmla="*/ 1975 w 2241"/>
              <a:gd name="T31" fmla="*/ 608 h 1858"/>
              <a:gd name="T32" fmla="*/ 1786 w 2241"/>
              <a:gd name="T33" fmla="*/ 302 h 1858"/>
              <a:gd name="T34" fmla="*/ 1608 w 2241"/>
              <a:gd name="T35" fmla="*/ 257 h 1858"/>
              <a:gd name="T36" fmla="*/ 1566 w 2241"/>
              <a:gd name="T37" fmla="*/ 215 h 1858"/>
              <a:gd name="T38" fmla="*/ 1608 w 2241"/>
              <a:gd name="T39" fmla="*/ 172 h 1858"/>
              <a:gd name="T40" fmla="*/ 1826 w 2241"/>
              <a:gd name="T41" fmla="*/ 227 h 1858"/>
              <a:gd name="T42" fmla="*/ 2060 w 2241"/>
              <a:gd name="T43" fmla="*/ 608 h 1858"/>
              <a:gd name="T44" fmla="*/ 2037 w 2241"/>
              <a:gd name="T45" fmla="*/ 743 h 18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241" h="1858">
                <a:moveTo>
                  <a:pt x="1914" y="76"/>
                </a:moveTo>
                <a:cubicBezTo>
                  <a:pt x="1823" y="27"/>
                  <a:pt x="1719" y="0"/>
                  <a:pt x="1608" y="0"/>
                </a:cubicBezTo>
                <a:cubicBezTo>
                  <a:pt x="1413" y="0"/>
                  <a:pt x="1237" y="86"/>
                  <a:pt x="1121" y="220"/>
                </a:cubicBezTo>
                <a:cubicBezTo>
                  <a:pt x="1004" y="86"/>
                  <a:pt x="829" y="0"/>
                  <a:pt x="633" y="0"/>
                </a:cubicBezTo>
                <a:cubicBezTo>
                  <a:pt x="522" y="0"/>
                  <a:pt x="418" y="27"/>
                  <a:pt x="327" y="76"/>
                </a:cubicBezTo>
                <a:cubicBezTo>
                  <a:pt x="132" y="179"/>
                  <a:pt x="0" y="378"/>
                  <a:pt x="0" y="608"/>
                </a:cubicBezTo>
                <a:cubicBezTo>
                  <a:pt x="0" y="674"/>
                  <a:pt x="11" y="737"/>
                  <a:pt x="31" y="796"/>
                </a:cubicBezTo>
                <a:cubicBezTo>
                  <a:pt x="140" y="1266"/>
                  <a:pt x="833" y="1858"/>
                  <a:pt x="1121" y="1858"/>
                </a:cubicBezTo>
                <a:cubicBezTo>
                  <a:pt x="1401" y="1858"/>
                  <a:pt x="2101" y="1266"/>
                  <a:pt x="2210" y="796"/>
                </a:cubicBezTo>
                <a:cubicBezTo>
                  <a:pt x="2230" y="737"/>
                  <a:pt x="2241" y="674"/>
                  <a:pt x="2241" y="608"/>
                </a:cubicBezTo>
                <a:cubicBezTo>
                  <a:pt x="2241" y="378"/>
                  <a:pt x="2109" y="179"/>
                  <a:pt x="1914" y="76"/>
                </a:cubicBezTo>
                <a:close/>
                <a:moveTo>
                  <a:pt x="2037" y="743"/>
                </a:moveTo>
                <a:cubicBezTo>
                  <a:pt x="2031" y="760"/>
                  <a:pt x="2015" y="771"/>
                  <a:pt x="1997" y="771"/>
                </a:cubicBezTo>
                <a:cubicBezTo>
                  <a:pt x="1992" y="771"/>
                  <a:pt x="1988" y="771"/>
                  <a:pt x="1983" y="770"/>
                </a:cubicBezTo>
                <a:cubicBezTo>
                  <a:pt x="1961" y="762"/>
                  <a:pt x="1949" y="738"/>
                  <a:pt x="1957" y="715"/>
                </a:cubicBezTo>
                <a:cubicBezTo>
                  <a:pt x="1969" y="679"/>
                  <a:pt x="1975" y="644"/>
                  <a:pt x="1975" y="608"/>
                </a:cubicBezTo>
                <a:cubicBezTo>
                  <a:pt x="1975" y="481"/>
                  <a:pt x="1902" y="363"/>
                  <a:pt x="1786" y="302"/>
                </a:cubicBezTo>
                <a:cubicBezTo>
                  <a:pt x="1731" y="272"/>
                  <a:pt x="1671" y="257"/>
                  <a:pt x="1608" y="257"/>
                </a:cubicBezTo>
                <a:cubicBezTo>
                  <a:pt x="1584" y="257"/>
                  <a:pt x="1566" y="239"/>
                  <a:pt x="1566" y="215"/>
                </a:cubicBezTo>
                <a:cubicBezTo>
                  <a:pt x="1566" y="191"/>
                  <a:pt x="1584" y="172"/>
                  <a:pt x="1608" y="172"/>
                </a:cubicBezTo>
                <a:cubicBezTo>
                  <a:pt x="1685" y="172"/>
                  <a:pt x="1758" y="191"/>
                  <a:pt x="1826" y="227"/>
                </a:cubicBezTo>
                <a:cubicBezTo>
                  <a:pt x="1970" y="303"/>
                  <a:pt x="2060" y="449"/>
                  <a:pt x="2060" y="608"/>
                </a:cubicBezTo>
                <a:cubicBezTo>
                  <a:pt x="2060" y="653"/>
                  <a:pt x="2053" y="699"/>
                  <a:pt x="2037" y="7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6095998" y="0"/>
            <a:ext cx="6096000" cy="6858000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95323" y="695323"/>
            <a:ext cx="10801351" cy="5467351"/>
          </a:xfrm>
          <a:prstGeom prst="rect">
            <a:avLst/>
          </a:prstGeom>
          <a:blipFill dpi="0" rotWithShape="1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95323" y="695323"/>
            <a:ext cx="2242686" cy="605757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452902" y="1778001"/>
            <a:ext cx="2633134" cy="3786909"/>
          </a:xfrm>
          <a:prstGeom prst="roundRect">
            <a:avLst>
              <a:gd name="adj" fmla="val 8628"/>
            </a:avLst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2024402" y="2157073"/>
            <a:ext cx="1490134" cy="1490134"/>
          </a:xfrm>
          <a:prstGeom prst="ellipse">
            <a:avLst/>
          </a:prstGeom>
          <a:blipFill dpi="0"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1"/>
          <p:cNvSpPr txBox="1">
            <a:spLocks noChangeArrowheads="1"/>
          </p:cNvSpPr>
          <p:nvPr/>
        </p:nvSpPr>
        <p:spPr bwMode="auto">
          <a:xfrm>
            <a:off x="1859991" y="3907670"/>
            <a:ext cx="181784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</a:p>
        </p:txBody>
      </p:sp>
      <p:sp>
        <p:nvSpPr>
          <p:cNvPr id="11" name="1"/>
          <p:cNvSpPr txBox="1">
            <a:spLocks noChangeArrowheads="1"/>
          </p:cNvSpPr>
          <p:nvPr/>
        </p:nvSpPr>
        <p:spPr bwMode="auto">
          <a:xfrm>
            <a:off x="1844955" y="4236503"/>
            <a:ext cx="1871909" cy="96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4809748" y="1778001"/>
            <a:ext cx="2633134" cy="3786909"/>
          </a:xfrm>
          <a:prstGeom prst="roundRect">
            <a:avLst>
              <a:gd name="adj" fmla="val 8628"/>
            </a:avLst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381248" y="2157073"/>
            <a:ext cx="1490134" cy="1490134"/>
          </a:xfrm>
          <a:prstGeom prst="ellipse">
            <a:avLst/>
          </a:prstGeom>
          <a:blipFill dpi="0"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1"/>
          <p:cNvSpPr txBox="1">
            <a:spLocks noChangeArrowheads="1"/>
          </p:cNvSpPr>
          <p:nvPr/>
        </p:nvSpPr>
        <p:spPr bwMode="auto">
          <a:xfrm>
            <a:off x="5216837" y="3907670"/>
            <a:ext cx="181784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</a:p>
        </p:txBody>
      </p:sp>
      <p:sp>
        <p:nvSpPr>
          <p:cNvPr id="15" name="1"/>
          <p:cNvSpPr txBox="1">
            <a:spLocks noChangeArrowheads="1"/>
          </p:cNvSpPr>
          <p:nvPr/>
        </p:nvSpPr>
        <p:spPr bwMode="auto">
          <a:xfrm>
            <a:off x="5201801" y="4236503"/>
            <a:ext cx="1871909" cy="96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8136277" y="1778001"/>
            <a:ext cx="2633134" cy="3786909"/>
          </a:xfrm>
          <a:prstGeom prst="roundRect">
            <a:avLst>
              <a:gd name="adj" fmla="val 8628"/>
            </a:avLst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8707777" y="2157073"/>
            <a:ext cx="1490134" cy="1490134"/>
          </a:xfrm>
          <a:prstGeom prst="ellipse">
            <a:avLst/>
          </a:prstGeom>
          <a:blipFill dpi="0" rotWithShape="1"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27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1"/>
          <p:cNvSpPr txBox="1">
            <a:spLocks noChangeArrowheads="1"/>
          </p:cNvSpPr>
          <p:nvPr/>
        </p:nvSpPr>
        <p:spPr bwMode="auto">
          <a:xfrm>
            <a:off x="8543366" y="3907670"/>
            <a:ext cx="181784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</a:p>
        </p:txBody>
      </p:sp>
      <p:sp>
        <p:nvSpPr>
          <p:cNvPr id="19" name="1"/>
          <p:cNvSpPr txBox="1">
            <a:spLocks noChangeArrowheads="1"/>
          </p:cNvSpPr>
          <p:nvPr/>
        </p:nvSpPr>
        <p:spPr bwMode="auto">
          <a:xfrm>
            <a:off x="8528330" y="4236503"/>
            <a:ext cx="1871909" cy="96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  <p:bldP spid="14" grpId="0"/>
      <p:bldP spid="14" grpId="1"/>
      <p:bldP spid="15" grpId="0"/>
      <p:bldP spid="15" grpId="1"/>
      <p:bldP spid="18" grpId="0"/>
      <p:bldP spid="18" grpId="1"/>
      <p:bldP spid="19" grpId="0"/>
      <p:bldP spid="1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6095998" y="0"/>
            <a:ext cx="6096000" cy="6858000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95323" y="695323"/>
            <a:ext cx="10801351" cy="5467351"/>
          </a:xfrm>
          <a:prstGeom prst="rect">
            <a:avLst/>
          </a:prstGeom>
          <a:blipFill dpi="0" rotWithShape="1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95323" y="695323"/>
            <a:ext cx="2242686" cy="605757"/>
          </a:xfrm>
          <a:prstGeom prst="rect">
            <a:avLst/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</a:p>
        </p:txBody>
      </p:sp>
      <p:sp>
        <p:nvSpPr>
          <p:cNvPr id="8" name="任意多边形 7"/>
          <p:cNvSpPr/>
          <p:nvPr/>
        </p:nvSpPr>
        <p:spPr>
          <a:xfrm>
            <a:off x="5458517" y="695323"/>
            <a:ext cx="6038156" cy="5231344"/>
          </a:xfrm>
          <a:custGeom>
            <a:avLst/>
            <a:gdLst>
              <a:gd name="connsiteX0" fmla="*/ 1858400 w 7863068"/>
              <a:gd name="connsiteY0" fmla="*/ 0 h 6812414"/>
              <a:gd name="connsiteX1" fmla="*/ 7863068 w 7863068"/>
              <a:gd name="connsiteY1" fmla="*/ 0 h 6812414"/>
              <a:gd name="connsiteX2" fmla="*/ 7863068 w 7863068"/>
              <a:gd name="connsiteY2" fmla="*/ 6812414 h 6812414"/>
              <a:gd name="connsiteX3" fmla="*/ 0 w 7863068"/>
              <a:gd name="connsiteY3" fmla="*/ 2847372 h 6812414"/>
              <a:gd name="connsiteX4" fmla="*/ 1858400 w 7863068"/>
              <a:gd name="connsiteY4" fmla="*/ 0 h 6812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63068" h="6812414">
                <a:moveTo>
                  <a:pt x="1858400" y="0"/>
                </a:moveTo>
                <a:lnTo>
                  <a:pt x="7863068" y="0"/>
                </a:lnTo>
                <a:lnTo>
                  <a:pt x="7863068" y="6812414"/>
                </a:lnTo>
                <a:lnTo>
                  <a:pt x="0" y="2847372"/>
                </a:lnTo>
                <a:lnTo>
                  <a:pt x="1858400" y="0"/>
                </a:lnTo>
                <a:close/>
              </a:path>
            </a:pathLst>
          </a:cu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5800719" y="695323"/>
            <a:ext cx="5695955" cy="4960466"/>
          </a:xfrm>
          <a:custGeom>
            <a:avLst/>
            <a:gdLst>
              <a:gd name="connsiteX0" fmla="*/ 1774835 w 7417443"/>
              <a:gd name="connsiteY0" fmla="*/ 0 h 6459668"/>
              <a:gd name="connsiteX1" fmla="*/ 7417443 w 7417443"/>
              <a:gd name="connsiteY1" fmla="*/ 0 h 6459668"/>
              <a:gd name="connsiteX2" fmla="*/ 7417443 w 7417443"/>
              <a:gd name="connsiteY2" fmla="*/ 6459668 h 6459668"/>
              <a:gd name="connsiteX3" fmla="*/ 0 w 7417443"/>
              <a:gd name="connsiteY3" fmla="*/ 2719337 h 6459668"/>
              <a:gd name="connsiteX4" fmla="*/ 1774835 w 7417443"/>
              <a:gd name="connsiteY4" fmla="*/ 0 h 645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7443" h="6459668">
                <a:moveTo>
                  <a:pt x="1774835" y="0"/>
                </a:moveTo>
                <a:lnTo>
                  <a:pt x="7417443" y="0"/>
                </a:lnTo>
                <a:lnTo>
                  <a:pt x="7417443" y="6459668"/>
                </a:lnTo>
                <a:lnTo>
                  <a:pt x="0" y="2719337"/>
                </a:lnTo>
                <a:lnTo>
                  <a:pt x="1774835" y="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306045" y="2736535"/>
            <a:ext cx="2698063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800" dirty="0">
                <a:solidFill>
                  <a:srgbClr val="6B8F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单击添加标题</a:t>
            </a:r>
          </a:p>
        </p:txBody>
      </p:sp>
      <p:sp>
        <p:nvSpPr>
          <p:cNvPr id="17" name="1"/>
          <p:cNvSpPr txBox="1">
            <a:spLocks noChangeArrowheads="1"/>
          </p:cNvSpPr>
          <p:nvPr/>
        </p:nvSpPr>
        <p:spPr bwMode="auto">
          <a:xfrm>
            <a:off x="1416903" y="3309369"/>
            <a:ext cx="388274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18" name="圆角矩形 17"/>
          <p:cNvSpPr/>
          <p:nvPr/>
        </p:nvSpPr>
        <p:spPr>
          <a:xfrm>
            <a:off x="1359027" y="4918873"/>
            <a:ext cx="1338186" cy="351525"/>
          </a:xfrm>
          <a:prstGeom prst="roundRect">
            <a:avLst>
              <a:gd name="adj" fmla="val 50000"/>
            </a:avLst>
          </a:prstGeom>
          <a:solidFill>
            <a:srgbClr val="6B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19AC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39757" y="4926450"/>
            <a:ext cx="1012514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关键词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7" grpId="0"/>
      <p:bldP spid="17" grpId="1"/>
      <p:bldP spid="18" grpId="0" animBg="1"/>
      <p:bldP spid="18" grpId="1" animBg="1"/>
      <p:bldP spid="19" grpId="0"/>
      <p:bldP spid="1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2626093" y="0"/>
            <a:ext cx="6939814" cy="6858000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49153" y="922867"/>
            <a:ext cx="10086474" cy="5039850"/>
          </a:xfrm>
          <a:prstGeom prst="rect">
            <a:avLst/>
          </a:prstGeom>
          <a:blipFill dpi="0" rotWithShape="1">
            <a:blip r:embed="rId4" cstate="print"/>
            <a:srcRect/>
            <a:stretch>
              <a:fillRect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flipH="1" flipV="1">
            <a:off x="1049152" y="922866"/>
            <a:ext cx="3404314" cy="2232159"/>
          </a:xfrm>
          <a:prstGeom prst="rect">
            <a:avLst/>
          </a:prstGeom>
        </p:spPr>
      </p:pic>
      <p:sp>
        <p:nvSpPr>
          <p:cNvPr id="29" name="矩形 28"/>
          <p:cNvSpPr/>
          <p:nvPr/>
        </p:nvSpPr>
        <p:spPr>
          <a:xfrm>
            <a:off x="6166813" y="2973007"/>
            <a:ext cx="4041788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3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3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3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3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251481" y="2559909"/>
            <a:ext cx="1478585" cy="362792"/>
          </a:xfrm>
          <a:prstGeom prst="rect">
            <a:avLst/>
          </a:prstGeom>
          <a:solidFill>
            <a:srgbClr val="6B8F83"/>
          </a:solidFill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单击添加标题</a:t>
            </a:r>
          </a:p>
        </p:txBody>
      </p:sp>
      <p:sp>
        <p:nvSpPr>
          <p:cNvPr id="31" name="矩形 30"/>
          <p:cNvSpPr/>
          <p:nvPr/>
        </p:nvSpPr>
        <p:spPr>
          <a:xfrm>
            <a:off x="6166812" y="1908406"/>
            <a:ext cx="4041789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n"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在此添加相关内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容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3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251480" y="1501901"/>
            <a:ext cx="1478586" cy="362792"/>
          </a:xfrm>
          <a:prstGeom prst="rect">
            <a:avLst/>
          </a:prstGeom>
          <a:solidFill>
            <a:srgbClr val="6B8F83"/>
          </a:solidFill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单击添加标题</a:t>
            </a:r>
          </a:p>
        </p:txBody>
      </p:sp>
      <p:sp>
        <p:nvSpPr>
          <p:cNvPr id="33" name="矩形 32"/>
          <p:cNvSpPr/>
          <p:nvPr/>
        </p:nvSpPr>
        <p:spPr>
          <a:xfrm>
            <a:off x="6166813" y="4729838"/>
            <a:ext cx="3891434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3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3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251481" y="4384474"/>
            <a:ext cx="1478585" cy="362792"/>
          </a:xfrm>
          <a:prstGeom prst="rect">
            <a:avLst/>
          </a:prstGeom>
          <a:solidFill>
            <a:srgbClr val="6B8F83"/>
          </a:solidFill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单击添加标题</a:t>
            </a:r>
          </a:p>
        </p:txBody>
      </p:sp>
      <p:sp>
        <p:nvSpPr>
          <p:cNvPr id="35" name="矩形 34"/>
          <p:cNvSpPr/>
          <p:nvPr/>
        </p:nvSpPr>
        <p:spPr>
          <a:xfrm>
            <a:off x="1463040" y="2973007"/>
            <a:ext cx="404261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4800" dirty="0" smtClean="0">
                <a:solidFill>
                  <a:srgbClr val="6B8F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单击</a:t>
            </a:r>
            <a:r>
              <a:rPr lang="zh-CN" altLang="en-US" sz="4800" dirty="0">
                <a:solidFill>
                  <a:srgbClr val="6B8F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添加标题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800" i="0" u="none" strike="noStrike" kern="1200" cap="none" normalizeH="0" noProof="0" dirty="0">
              <a:ln>
                <a:noFill/>
              </a:ln>
              <a:solidFill>
                <a:srgbClr val="6B8F83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349859" y="3736452"/>
            <a:ext cx="25531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>
              <a:defRPr/>
            </a:pPr>
            <a:r>
              <a:rPr lang="en-US" altLang="zh-CN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R</a:t>
            </a:r>
            <a:r>
              <a:rPr lang="en-US" altLang="zh-CN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eferences</a:t>
            </a:r>
            <a:endParaRPr kumimoji="0" lang="zh-CN" altLang="en-US" b="0" i="0" u="none" strike="noStrike" kern="1200" cap="none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 animBg="1"/>
      <p:bldP spid="31" grpId="0"/>
      <p:bldP spid="32" grpId="0" animBg="1"/>
      <p:bldP spid="33" grpId="0"/>
      <p:bldP spid="3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819</Words>
  <Application>Microsoft Office PowerPoint</Application>
  <PresentationFormat>宽屏</PresentationFormat>
  <Paragraphs>74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等线</vt:lpstr>
      <vt:lpstr>等线 Light</vt:lpstr>
      <vt:lpstr>思源宋体 Heavy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BMI</dc:creator>
  <cp:lastModifiedBy>De mo</cp:lastModifiedBy>
  <cp:revision>94</cp:revision>
  <dcterms:created xsi:type="dcterms:W3CDTF">2020-05-04T15:48:00Z</dcterms:created>
  <dcterms:modified xsi:type="dcterms:W3CDTF">2023-05-16T15:08:07Z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2052-11.1.0.10463</vt:lpwstr>
  </property>
  <property fmtid="{D5CDD505-2E9C-101B-9397-08002B2CF9AE}" pid="3" name="KSOTemplateUUID">
    <vt:lpwstr>v1.0_mb_ZQB0SkXEzfbseRuxLwXlJg==</vt:lpwstr>
  </property>
  <property fmtid="{D5CDD505-2E9C-101B-9397-08002B2CF9AE}" pid="4" name="ICV">
    <vt:lpwstr>E4AE605D52B0451EB1D7C0B88AC087D6</vt:lpwstr>
  </property>
</Properties>
</file>

<file path=docProps/thumbnail.jpeg>
</file>